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93" r:id="rId5"/>
    <p:sldId id="294" r:id="rId6"/>
    <p:sldId id="295" r:id="rId7"/>
    <p:sldId id="301" r:id="rId8"/>
    <p:sldId id="302" r:id="rId9"/>
    <p:sldId id="303" r:id="rId10"/>
    <p:sldId id="305" r:id="rId11"/>
    <p:sldId id="304" r:id="rId12"/>
    <p:sldId id="306" r:id="rId13"/>
    <p:sldId id="307" r:id="rId14"/>
    <p:sldId id="308" r:id="rId15"/>
    <p:sldId id="309" r:id="rId16"/>
    <p:sldId id="310" r:id="rId17"/>
    <p:sldId id="300" r:id="rId18"/>
    <p:sldId id="296" r:id="rId19"/>
    <p:sldId id="297" r:id="rId20"/>
    <p:sldId id="311" r:id="rId21"/>
    <p:sldId id="298" r:id="rId22"/>
    <p:sldId id="312"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3840" userDrawn="1">
          <p15:clr>
            <a:srgbClr val="A4A3A4"/>
          </p15:clr>
        </p15:guide>
        <p15:guide id="8"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6A2CAC-1322-490A-96B9-73236CD9DAFC}" v="56" dt="2025-05-12T20:57:33.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296" autoAdjust="0"/>
  </p:normalViewPr>
  <p:slideViewPr>
    <p:cSldViewPr snapToGrid="0">
      <p:cViewPr varScale="1">
        <p:scale>
          <a:sx n="82" d="100"/>
          <a:sy n="82" d="100"/>
        </p:scale>
        <p:origin x="126" y="498"/>
      </p:cViewPr>
      <p:guideLst>
        <p:guide pos="3840"/>
        <p:guide orient="horz" pos="2160"/>
      </p:guideLst>
    </p:cSldViewPr>
  </p:slideViewPr>
  <p:notesTextViewPr>
    <p:cViewPr>
      <p:scale>
        <a:sx n="1" d="1"/>
        <a:sy n="1" d="1"/>
      </p:scale>
      <p:origin x="0" y="0"/>
    </p:cViewPr>
  </p:notesTextViewPr>
  <p:notesViewPr>
    <p:cSldViewPr snapToGrid="0">
      <p:cViewPr varScale="1">
        <p:scale>
          <a:sx n="65" d="100"/>
          <a:sy n="65" d="100"/>
        </p:scale>
        <p:origin x="222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Mattes" userId="eaaccc2828569d8e" providerId="LiveId" clId="{506A2CAC-1322-490A-96B9-73236CD9DAFC}"/>
    <pc:docChg chg="undo custSel addSld delSld modSld sldOrd">
      <pc:chgData name="Josh Mattes" userId="eaaccc2828569d8e" providerId="LiveId" clId="{506A2CAC-1322-490A-96B9-73236CD9DAFC}" dt="2025-05-12T20:57:59.061" v="7788" actId="1076"/>
      <pc:docMkLst>
        <pc:docMk/>
      </pc:docMkLst>
      <pc:sldChg chg="del">
        <pc:chgData name="Josh Mattes" userId="eaaccc2828569d8e" providerId="LiveId" clId="{506A2CAC-1322-490A-96B9-73236CD9DAFC}" dt="2025-05-10T22:36:20.423" v="729" actId="2696"/>
        <pc:sldMkLst>
          <pc:docMk/>
          <pc:sldMk cId="1618309193" sldId="292"/>
        </pc:sldMkLst>
      </pc:sldChg>
      <pc:sldChg chg="modSp mod">
        <pc:chgData name="Josh Mattes" userId="eaaccc2828569d8e" providerId="LiveId" clId="{506A2CAC-1322-490A-96B9-73236CD9DAFC}" dt="2025-05-10T22:36:04.090" v="728" actId="20577"/>
        <pc:sldMkLst>
          <pc:docMk/>
          <pc:sldMk cId="1653808843" sldId="293"/>
        </pc:sldMkLst>
        <pc:spChg chg="mod">
          <ac:chgData name="Josh Mattes" userId="eaaccc2828569d8e" providerId="LiveId" clId="{506A2CAC-1322-490A-96B9-73236CD9DAFC}" dt="2025-05-10T21:40:18.854" v="23" actId="20577"/>
          <ac:spMkLst>
            <pc:docMk/>
            <pc:sldMk cId="1653808843" sldId="293"/>
            <ac:spMk id="7" creationId="{DD614A1C-0419-E317-2C05-0E727F75F546}"/>
          </ac:spMkLst>
        </pc:spChg>
        <pc:spChg chg="mod">
          <ac:chgData name="Josh Mattes" userId="eaaccc2828569d8e" providerId="LiveId" clId="{506A2CAC-1322-490A-96B9-73236CD9DAFC}" dt="2025-05-10T21:42:08.323" v="80" actId="20577"/>
          <ac:spMkLst>
            <pc:docMk/>
            <pc:sldMk cId="1653808843" sldId="293"/>
            <ac:spMk id="9" creationId="{AAF8B3ED-AB56-0D73-F270-F7FAA2F4BD94}"/>
          </ac:spMkLst>
        </pc:spChg>
        <pc:spChg chg="mod">
          <ac:chgData name="Josh Mattes" userId="eaaccc2828569d8e" providerId="LiveId" clId="{506A2CAC-1322-490A-96B9-73236CD9DAFC}" dt="2025-05-10T21:50:36.891" v="196" actId="20577"/>
          <ac:spMkLst>
            <pc:docMk/>
            <pc:sldMk cId="1653808843" sldId="293"/>
            <ac:spMk id="10" creationId="{B5E1AF7E-1678-FEF6-2AFB-B1A7CAEEDBD2}"/>
          </ac:spMkLst>
        </pc:spChg>
        <pc:spChg chg="mod">
          <ac:chgData name="Josh Mattes" userId="eaaccc2828569d8e" providerId="LiveId" clId="{506A2CAC-1322-490A-96B9-73236CD9DAFC}" dt="2025-05-10T22:01:50.189" v="341" actId="20577"/>
          <ac:spMkLst>
            <pc:docMk/>
            <pc:sldMk cId="1653808843" sldId="293"/>
            <ac:spMk id="11" creationId="{2BDFAF4F-6E75-2703-0FF9-9D978BCCA1C3}"/>
          </ac:spMkLst>
        </pc:spChg>
        <pc:spChg chg="mod">
          <ac:chgData name="Josh Mattes" userId="eaaccc2828569d8e" providerId="LiveId" clId="{506A2CAC-1322-490A-96B9-73236CD9DAFC}" dt="2025-05-10T22:04:50.826" v="511" actId="20577"/>
          <ac:spMkLst>
            <pc:docMk/>
            <pc:sldMk cId="1653808843" sldId="293"/>
            <ac:spMk id="12" creationId="{06F16263-7F5B-008A-9E2A-5101040B5313}"/>
          </ac:spMkLst>
        </pc:spChg>
        <pc:spChg chg="mod">
          <ac:chgData name="Josh Mattes" userId="eaaccc2828569d8e" providerId="LiveId" clId="{506A2CAC-1322-490A-96B9-73236CD9DAFC}" dt="2025-05-10T22:16:17.445" v="596" actId="20577"/>
          <ac:spMkLst>
            <pc:docMk/>
            <pc:sldMk cId="1653808843" sldId="293"/>
            <ac:spMk id="13" creationId="{A769EE7D-9152-8FEB-A187-A15133F812A6}"/>
          </ac:spMkLst>
        </pc:spChg>
        <pc:spChg chg="mod">
          <ac:chgData name="Josh Mattes" userId="eaaccc2828569d8e" providerId="LiveId" clId="{506A2CAC-1322-490A-96B9-73236CD9DAFC}" dt="2025-05-10T22:35:11.287" v="688" actId="20577"/>
          <ac:spMkLst>
            <pc:docMk/>
            <pc:sldMk cId="1653808843" sldId="293"/>
            <ac:spMk id="14" creationId="{761B9B34-96B9-B523-D5C6-A4BB06EED611}"/>
          </ac:spMkLst>
        </pc:spChg>
        <pc:spChg chg="mod">
          <ac:chgData name="Josh Mattes" userId="eaaccc2828569d8e" providerId="LiveId" clId="{506A2CAC-1322-490A-96B9-73236CD9DAFC}" dt="2025-05-10T21:51:37.554" v="288" actId="20577"/>
          <ac:spMkLst>
            <pc:docMk/>
            <pc:sldMk cId="1653808843" sldId="293"/>
            <ac:spMk id="15" creationId="{07964961-9086-7C11-773E-C0AFD7413255}"/>
          </ac:spMkLst>
        </pc:spChg>
        <pc:spChg chg="mod">
          <ac:chgData name="Josh Mattes" userId="eaaccc2828569d8e" providerId="LiveId" clId="{506A2CAC-1322-490A-96B9-73236CD9DAFC}" dt="2025-05-10T21:44:34.513" v="173" actId="20577"/>
          <ac:spMkLst>
            <pc:docMk/>
            <pc:sldMk cId="1653808843" sldId="293"/>
            <ac:spMk id="16" creationId="{C044A857-84E3-DD59-A09E-0953CB99BB8B}"/>
          </ac:spMkLst>
        </pc:spChg>
        <pc:spChg chg="mod">
          <ac:chgData name="Josh Mattes" userId="eaaccc2828569d8e" providerId="LiveId" clId="{506A2CAC-1322-490A-96B9-73236CD9DAFC}" dt="2025-05-10T21:51:32.591" v="287" actId="20577"/>
          <ac:spMkLst>
            <pc:docMk/>
            <pc:sldMk cId="1653808843" sldId="293"/>
            <ac:spMk id="17" creationId="{120784FD-FD9C-509C-E944-D54C7CFDF1F3}"/>
          </ac:spMkLst>
        </pc:spChg>
        <pc:spChg chg="mod">
          <ac:chgData name="Josh Mattes" userId="eaaccc2828569d8e" providerId="LiveId" clId="{506A2CAC-1322-490A-96B9-73236CD9DAFC}" dt="2025-05-10T22:02:36.844" v="415" actId="20577"/>
          <ac:spMkLst>
            <pc:docMk/>
            <pc:sldMk cId="1653808843" sldId="293"/>
            <ac:spMk id="18" creationId="{AD5531C9-12A9-278E-CA05-CCD2182196E6}"/>
          </ac:spMkLst>
        </pc:spChg>
        <pc:spChg chg="mod">
          <ac:chgData name="Josh Mattes" userId="eaaccc2828569d8e" providerId="LiveId" clId="{506A2CAC-1322-490A-96B9-73236CD9DAFC}" dt="2025-05-10T22:14:38.227" v="589" actId="20577"/>
          <ac:spMkLst>
            <pc:docMk/>
            <pc:sldMk cId="1653808843" sldId="293"/>
            <ac:spMk id="19" creationId="{6E2147DF-2B24-7249-8994-C7BFAAB28391}"/>
          </ac:spMkLst>
        </pc:spChg>
        <pc:spChg chg="mod">
          <ac:chgData name="Josh Mattes" userId="eaaccc2828569d8e" providerId="LiveId" clId="{506A2CAC-1322-490A-96B9-73236CD9DAFC}" dt="2025-05-10T22:17:37.205" v="663" actId="33524"/>
          <ac:spMkLst>
            <pc:docMk/>
            <pc:sldMk cId="1653808843" sldId="293"/>
            <ac:spMk id="20" creationId="{33AE8C1B-6A67-EEBA-7EE9-5F0191B0D7DB}"/>
          </ac:spMkLst>
        </pc:spChg>
        <pc:spChg chg="mod">
          <ac:chgData name="Josh Mattes" userId="eaaccc2828569d8e" providerId="LiveId" clId="{506A2CAC-1322-490A-96B9-73236CD9DAFC}" dt="2025-05-10T22:36:04.090" v="728" actId="20577"/>
          <ac:spMkLst>
            <pc:docMk/>
            <pc:sldMk cId="1653808843" sldId="293"/>
            <ac:spMk id="21" creationId="{1248DBF7-61D2-471C-94FB-EBC4D71DA972}"/>
          </ac:spMkLst>
        </pc:spChg>
        <pc:spChg chg="mod">
          <ac:chgData name="Josh Mattes" userId="eaaccc2828569d8e" providerId="LiveId" clId="{506A2CAC-1322-490A-96B9-73236CD9DAFC}" dt="2025-05-10T21:41:45.537" v="73" actId="20577"/>
          <ac:spMkLst>
            <pc:docMk/>
            <pc:sldMk cId="1653808843" sldId="293"/>
            <ac:spMk id="26" creationId="{457AF756-4344-6421-D0CE-007F586BCCE0}"/>
          </ac:spMkLst>
        </pc:spChg>
        <pc:spChg chg="mod">
          <ac:chgData name="Josh Mattes" userId="eaaccc2828569d8e" providerId="LiveId" clId="{506A2CAC-1322-490A-96B9-73236CD9DAFC}" dt="2025-05-10T21:49:12.612" v="179" actId="20577"/>
          <ac:spMkLst>
            <pc:docMk/>
            <pc:sldMk cId="1653808843" sldId="293"/>
            <ac:spMk id="27" creationId="{61B2924F-2E52-9581-0FCC-8203D653D7E1}"/>
          </ac:spMkLst>
        </pc:spChg>
        <pc:spChg chg="mod">
          <ac:chgData name="Josh Mattes" userId="eaaccc2828569d8e" providerId="LiveId" clId="{506A2CAC-1322-490A-96B9-73236CD9DAFC}" dt="2025-05-10T21:58:10.239" v="293" actId="20577"/>
          <ac:spMkLst>
            <pc:docMk/>
            <pc:sldMk cId="1653808843" sldId="293"/>
            <ac:spMk id="28" creationId="{290FB630-A18B-60D1-CA81-DD0720EB7EBC}"/>
          </ac:spMkLst>
        </pc:spChg>
        <pc:spChg chg="mod">
          <ac:chgData name="Josh Mattes" userId="eaaccc2828569d8e" providerId="LiveId" clId="{506A2CAC-1322-490A-96B9-73236CD9DAFC}" dt="2025-05-10T22:03:40.758" v="421" actId="20577"/>
          <ac:spMkLst>
            <pc:docMk/>
            <pc:sldMk cId="1653808843" sldId="293"/>
            <ac:spMk id="29" creationId="{9402B170-272C-B1B2-CFC8-328F37F1C809}"/>
          </ac:spMkLst>
        </pc:spChg>
        <pc:spChg chg="mod">
          <ac:chgData name="Josh Mattes" userId="eaaccc2828569d8e" providerId="LiveId" clId="{506A2CAC-1322-490A-96B9-73236CD9DAFC}" dt="2025-05-10T22:16:23.205" v="600" actId="20577"/>
          <ac:spMkLst>
            <pc:docMk/>
            <pc:sldMk cId="1653808843" sldId="293"/>
            <ac:spMk id="30" creationId="{2FAC68D9-81A7-BBB2-BF2A-09BECF31019C}"/>
          </ac:spMkLst>
        </pc:spChg>
        <pc:spChg chg="mod">
          <ac:chgData name="Josh Mattes" userId="eaaccc2828569d8e" providerId="LiveId" clId="{506A2CAC-1322-490A-96B9-73236CD9DAFC}" dt="2025-05-10T22:30:51.141" v="682" actId="20577"/>
          <ac:spMkLst>
            <pc:docMk/>
            <pc:sldMk cId="1653808843" sldId="293"/>
            <ac:spMk id="31" creationId="{47972FAB-7DCE-5F6D-1D7B-A6D99E04489A}"/>
          </ac:spMkLst>
        </pc:spChg>
        <pc:picChg chg="mod">
          <ac:chgData name="Josh Mattes" userId="eaaccc2828569d8e" providerId="LiveId" clId="{506A2CAC-1322-490A-96B9-73236CD9DAFC}" dt="2025-05-10T21:39:53.516" v="1" actId="108"/>
          <ac:picMkLst>
            <pc:docMk/>
            <pc:sldMk cId="1653808843" sldId="293"/>
            <ac:picMk id="32" creationId="{F976F80E-9093-EA91-2BD5-13813C764F42}"/>
          </ac:picMkLst>
        </pc:picChg>
        <pc:picChg chg="mod">
          <ac:chgData name="Josh Mattes" userId="eaaccc2828569d8e" providerId="LiveId" clId="{506A2CAC-1322-490A-96B9-73236CD9DAFC}" dt="2025-05-10T22:12:04.320" v="559" actId="108"/>
          <ac:picMkLst>
            <pc:docMk/>
            <pc:sldMk cId="1653808843" sldId="293"/>
            <ac:picMk id="43" creationId="{6779B0DF-2F43-BA63-9E07-55A767C9783E}"/>
          </ac:picMkLst>
        </pc:picChg>
        <pc:picChg chg="mod">
          <ac:chgData name="Josh Mattes" userId="eaaccc2828569d8e" providerId="LiveId" clId="{506A2CAC-1322-490A-96B9-73236CD9DAFC}" dt="2025-05-10T22:30:38.751" v="672" actId="108"/>
          <ac:picMkLst>
            <pc:docMk/>
            <pc:sldMk cId="1653808843" sldId="293"/>
            <ac:picMk id="47" creationId="{4B5583DC-0BC8-4E40-48F4-64B1D7CA6B3C}"/>
          </ac:picMkLst>
        </pc:picChg>
        <pc:picChg chg="mod">
          <ac:chgData name="Josh Mattes" userId="eaaccc2828569d8e" providerId="LiveId" clId="{506A2CAC-1322-490A-96B9-73236CD9DAFC}" dt="2025-05-10T21:48:30.342" v="175" actId="108"/>
          <ac:picMkLst>
            <pc:docMk/>
            <pc:sldMk cId="1653808843" sldId="293"/>
            <ac:picMk id="48" creationId="{4DEE1F6E-3736-3A3C-2C83-60374C78010F}"/>
          </ac:picMkLst>
        </pc:picChg>
        <pc:picChg chg="mod">
          <ac:chgData name="Josh Mattes" userId="eaaccc2828569d8e" providerId="LiveId" clId="{506A2CAC-1322-490A-96B9-73236CD9DAFC}" dt="2025-05-10T22:03:09.947" v="417" actId="108"/>
          <ac:picMkLst>
            <pc:docMk/>
            <pc:sldMk cId="1653808843" sldId="293"/>
            <ac:picMk id="49" creationId="{9EA50486-B437-882F-4359-A5B139C04DE2}"/>
          </ac:picMkLst>
        </pc:picChg>
        <pc:picChg chg="mod">
          <ac:chgData name="Josh Mattes" userId="eaaccc2828569d8e" providerId="LiveId" clId="{506A2CAC-1322-490A-96B9-73236CD9DAFC}" dt="2025-05-10T22:19:48.625" v="666" actId="108"/>
          <ac:picMkLst>
            <pc:docMk/>
            <pc:sldMk cId="1653808843" sldId="293"/>
            <ac:picMk id="50" creationId="{BA963CA6-CD53-6061-C554-4A525ACBDD1F}"/>
          </ac:picMkLst>
        </pc:picChg>
        <pc:picChg chg="mod">
          <ac:chgData name="Josh Mattes" userId="eaaccc2828569d8e" providerId="LiveId" clId="{506A2CAC-1322-490A-96B9-73236CD9DAFC}" dt="2025-05-10T21:57:12.247" v="290" actId="108"/>
          <ac:picMkLst>
            <pc:docMk/>
            <pc:sldMk cId="1653808843" sldId="293"/>
            <ac:picMk id="263" creationId="{86B2F2F4-5DA6-1731-3650-B55F8B1E3885}"/>
          </ac:picMkLst>
        </pc:picChg>
      </pc:sldChg>
      <pc:sldChg chg="del">
        <pc:chgData name="Josh Mattes" userId="eaaccc2828569d8e" providerId="LiveId" clId="{506A2CAC-1322-490A-96B9-73236CD9DAFC}" dt="2025-05-10T22:37:31.945" v="730" actId="2696"/>
        <pc:sldMkLst>
          <pc:docMk/>
          <pc:sldMk cId="1262558242" sldId="294"/>
        </pc:sldMkLst>
      </pc:sldChg>
      <pc:sldChg chg="addSp delSp modSp new mod">
        <pc:chgData name="Josh Mattes" userId="eaaccc2828569d8e" providerId="LiveId" clId="{506A2CAC-1322-490A-96B9-73236CD9DAFC}" dt="2025-05-11T00:21:07.974" v="4180" actId="20577"/>
        <pc:sldMkLst>
          <pc:docMk/>
          <pc:sldMk cId="2069419918" sldId="294"/>
        </pc:sldMkLst>
        <pc:spChg chg="mod">
          <ac:chgData name="Josh Mattes" userId="eaaccc2828569d8e" providerId="LiveId" clId="{506A2CAC-1322-490A-96B9-73236CD9DAFC}" dt="2025-05-10T22:42:40.570" v="996" actId="313"/>
          <ac:spMkLst>
            <pc:docMk/>
            <pc:sldMk cId="2069419918" sldId="294"/>
            <ac:spMk id="2" creationId="{92EA618E-A368-977B-E463-0006D1DE7049}"/>
          </ac:spMkLst>
        </pc:spChg>
        <pc:spChg chg="mod">
          <ac:chgData name="Josh Mattes" userId="eaaccc2828569d8e" providerId="LiveId" clId="{506A2CAC-1322-490A-96B9-73236CD9DAFC}" dt="2025-05-10T22:52:15.947" v="1357" actId="6549"/>
          <ac:spMkLst>
            <pc:docMk/>
            <pc:sldMk cId="2069419918" sldId="294"/>
            <ac:spMk id="3" creationId="{44B41481-4686-64B4-20F9-0CEBAC4CF188}"/>
          </ac:spMkLst>
        </pc:spChg>
        <pc:spChg chg="add mod">
          <ac:chgData name="Josh Mattes" userId="eaaccc2828569d8e" providerId="LiveId" clId="{506A2CAC-1322-490A-96B9-73236CD9DAFC}" dt="2025-05-11T00:21:07.974" v="4180" actId="20577"/>
          <ac:spMkLst>
            <pc:docMk/>
            <pc:sldMk cId="2069419918" sldId="294"/>
            <ac:spMk id="35" creationId="{15DAEB2E-C407-14BC-361C-8120302D5EBE}"/>
          </ac:spMkLst>
        </pc:spChg>
        <pc:picChg chg="add mod">
          <ac:chgData name="Josh Mattes" userId="eaaccc2828569d8e" providerId="LiveId" clId="{506A2CAC-1322-490A-96B9-73236CD9DAFC}" dt="2025-05-11T00:08:30.881" v="4065" actId="1076"/>
          <ac:picMkLst>
            <pc:docMk/>
            <pc:sldMk cId="2069419918" sldId="294"/>
            <ac:picMk id="33" creationId="{CCE4CEE9-EA22-4CD4-2D8F-CAB36CD378F3}"/>
          </ac:picMkLst>
        </pc:picChg>
      </pc:sldChg>
      <pc:sldChg chg="del">
        <pc:chgData name="Josh Mattes" userId="eaaccc2828569d8e" providerId="LiveId" clId="{506A2CAC-1322-490A-96B9-73236CD9DAFC}" dt="2025-05-10T22:37:35.734" v="731" actId="2696"/>
        <pc:sldMkLst>
          <pc:docMk/>
          <pc:sldMk cId="94675120" sldId="295"/>
        </pc:sldMkLst>
      </pc:sldChg>
      <pc:sldChg chg="addSp delSp modSp add mod">
        <pc:chgData name="Josh Mattes" userId="eaaccc2828569d8e" providerId="LiveId" clId="{506A2CAC-1322-490A-96B9-73236CD9DAFC}" dt="2025-05-12T01:30:49.149" v="4633" actId="14861"/>
        <pc:sldMkLst>
          <pc:docMk/>
          <pc:sldMk cId="199044877" sldId="295"/>
        </pc:sldMkLst>
        <pc:spChg chg="mod">
          <ac:chgData name="Josh Mattes" userId="eaaccc2828569d8e" providerId="LiveId" clId="{506A2CAC-1322-490A-96B9-73236CD9DAFC}" dt="2025-05-12T01:14:22.643" v="4497" actId="20577"/>
          <ac:spMkLst>
            <pc:docMk/>
            <pc:sldMk cId="199044877" sldId="295"/>
            <ac:spMk id="2" creationId="{2C7D7172-BDB1-D9BA-4A6C-C911827850A4}"/>
          </ac:spMkLst>
        </pc:spChg>
        <pc:spChg chg="mod">
          <ac:chgData name="Josh Mattes" userId="eaaccc2828569d8e" providerId="LiveId" clId="{506A2CAC-1322-490A-96B9-73236CD9DAFC}" dt="2025-05-12T01:14:49.487" v="4561" actId="20577"/>
          <ac:spMkLst>
            <pc:docMk/>
            <pc:sldMk cId="199044877" sldId="295"/>
            <ac:spMk id="3" creationId="{7D90F5CC-0084-8C6A-FCB4-FDC4195A32A2}"/>
          </ac:spMkLst>
        </pc:spChg>
        <pc:spChg chg="add mod">
          <ac:chgData name="Josh Mattes" userId="eaaccc2828569d8e" providerId="LiveId" clId="{506A2CAC-1322-490A-96B9-73236CD9DAFC}" dt="2025-05-12T01:16:58.805" v="4612" actId="20577"/>
          <ac:spMkLst>
            <pc:docMk/>
            <pc:sldMk cId="199044877" sldId="295"/>
            <ac:spMk id="4" creationId="{457AC1B5-18AB-2F9E-8D40-8A305DF9908E}"/>
          </ac:spMkLst>
        </pc:spChg>
        <pc:picChg chg="mod">
          <ac:chgData name="Josh Mattes" userId="eaaccc2828569d8e" providerId="LiveId" clId="{506A2CAC-1322-490A-96B9-73236CD9DAFC}" dt="2025-05-12T01:30:49.149" v="4633" actId="14861"/>
          <ac:picMkLst>
            <pc:docMk/>
            <pc:sldMk cId="199044877" sldId="295"/>
            <ac:picMk id="33" creationId="{0F7E314E-0BC8-367E-922E-373A6A5D8D51}"/>
          </ac:picMkLst>
        </pc:picChg>
      </pc:sldChg>
      <pc:sldChg chg="new del">
        <pc:chgData name="Josh Mattes" userId="eaaccc2828569d8e" providerId="LiveId" clId="{506A2CAC-1322-490A-96B9-73236CD9DAFC}" dt="2025-05-10T22:54:51.216" v="1473" actId="2696"/>
        <pc:sldMkLst>
          <pc:docMk/>
          <pc:sldMk cId="3473707675" sldId="295"/>
        </pc:sldMkLst>
      </pc:sldChg>
      <pc:sldChg chg="addSp delSp modSp add mod">
        <pc:chgData name="Josh Mattes" userId="eaaccc2828569d8e" providerId="LiveId" clId="{506A2CAC-1322-490A-96B9-73236CD9DAFC}" dt="2025-05-12T20:36:16.304" v="6982" actId="20577"/>
        <pc:sldMkLst>
          <pc:docMk/>
          <pc:sldMk cId="1647575476" sldId="296"/>
        </pc:sldMkLst>
        <pc:spChg chg="mod">
          <ac:chgData name="Josh Mattes" userId="eaaccc2828569d8e" providerId="LiveId" clId="{506A2CAC-1322-490A-96B9-73236CD9DAFC}" dt="2025-05-10T23:12:34.432" v="2291" actId="20577"/>
          <ac:spMkLst>
            <pc:docMk/>
            <pc:sldMk cId="1647575476" sldId="296"/>
            <ac:spMk id="2" creationId="{72DED377-9350-95F3-E544-F519572CC619}"/>
          </ac:spMkLst>
        </pc:spChg>
        <pc:spChg chg="mod">
          <ac:chgData name="Josh Mattes" userId="eaaccc2828569d8e" providerId="LiveId" clId="{506A2CAC-1322-490A-96B9-73236CD9DAFC}" dt="2025-05-12T20:36:16.304" v="6982" actId="20577"/>
          <ac:spMkLst>
            <pc:docMk/>
            <pc:sldMk cId="1647575476" sldId="296"/>
            <ac:spMk id="3" creationId="{98393193-794C-8F24-6EA1-9924CB38B455}"/>
          </ac:spMkLst>
        </pc:spChg>
        <pc:spChg chg="add mod">
          <ac:chgData name="Josh Mattes" userId="eaaccc2828569d8e" providerId="LiveId" clId="{506A2CAC-1322-490A-96B9-73236CD9DAFC}" dt="2025-05-12T20:27:22.721" v="6917" actId="20577"/>
          <ac:spMkLst>
            <pc:docMk/>
            <pc:sldMk cId="1647575476" sldId="296"/>
            <ac:spMk id="4" creationId="{9DBD4139-64DE-6E2B-B966-28E327894884}"/>
          </ac:spMkLst>
        </pc:spChg>
        <pc:picChg chg="mod">
          <ac:chgData name="Josh Mattes" userId="eaaccc2828569d8e" providerId="LiveId" clId="{506A2CAC-1322-490A-96B9-73236CD9DAFC}" dt="2025-05-10T23:18:20.021" v="2546" actId="14826"/>
          <ac:picMkLst>
            <pc:docMk/>
            <pc:sldMk cId="1647575476" sldId="296"/>
            <ac:picMk id="33" creationId="{FD4A3E17-A947-6FC6-1D7E-112C043A3CB0}"/>
          </ac:picMkLst>
        </pc:picChg>
      </pc:sldChg>
      <pc:sldChg chg="modSp add mod">
        <pc:chgData name="Josh Mattes" userId="eaaccc2828569d8e" providerId="LiveId" clId="{506A2CAC-1322-490A-96B9-73236CD9DAFC}" dt="2025-05-12T20:31:31.315" v="6964" actId="20577"/>
        <pc:sldMkLst>
          <pc:docMk/>
          <pc:sldMk cId="2726889727" sldId="297"/>
        </pc:sldMkLst>
        <pc:spChg chg="mod">
          <ac:chgData name="Josh Mattes" userId="eaaccc2828569d8e" providerId="LiveId" clId="{506A2CAC-1322-490A-96B9-73236CD9DAFC}" dt="2025-05-10T23:49:56.525" v="3763" actId="20577"/>
          <ac:spMkLst>
            <pc:docMk/>
            <pc:sldMk cId="2726889727" sldId="297"/>
            <ac:spMk id="2" creationId="{1C7EB72A-D954-C024-DD2B-B598D70A24DC}"/>
          </ac:spMkLst>
        </pc:spChg>
        <pc:spChg chg="mod">
          <ac:chgData name="Josh Mattes" userId="eaaccc2828569d8e" providerId="LiveId" clId="{506A2CAC-1322-490A-96B9-73236CD9DAFC}" dt="2025-05-10T23:50:38.321" v="3803" actId="20577"/>
          <ac:spMkLst>
            <pc:docMk/>
            <pc:sldMk cId="2726889727" sldId="297"/>
            <ac:spMk id="3" creationId="{8586F69A-10F9-A837-29B0-FCF5B40DB7A6}"/>
          </ac:spMkLst>
        </pc:spChg>
        <pc:spChg chg="mod">
          <ac:chgData name="Josh Mattes" userId="eaaccc2828569d8e" providerId="LiveId" clId="{506A2CAC-1322-490A-96B9-73236CD9DAFC}" dt="2025-05-12T20:31:31.315" v="6964" actId="20577"/>
          <ac:spMkLst>
            <pc:docMk/>
            <pc:sldMk cId="2726889727" sldId="297"/>
            <ac:spMk id="4" creationId="{0435FBFD-3456-D394-5F93-2F3C99AE841A}"/>
          </ac:spMkLst>
        </pc:spChg>
        <pc:picChg chg="mod">
          <ac:chgData name="Josh Mattes" userId="eaaccc2828569d8e" providerId="LiveId" clId="{506A2CAC-1322-490A-96B9-73236CD9DAFC}" dt="2025-05-10T23:54:33.975" v="3822" actId="1076"/>
          <ac:picMkLst>
            <pc:docMk/>
            <pc:sldMk cId="2726889727" sldId="297"/>
            <ac:picMk id="33" creationId="{9F938C70-A8B8-7D38-FA44-EAE6534452AB}"/>
          </ac:picMkLst>
        </pc:picChg>
      </pc:sldChg>
      <pc:sldChg chg="del">
        <pc:chgData name="Josh Mattes" userId="eaaccc2828569d8e" providerId="LiveId" clId="{506A2CAC-1322-490A-96B9-73236CD9DAFC}" dt="2025-05-10T22:37:38.200" v="732" actId="2696"/>
        <pc:sldMkLst>
          <pc:docMk/>
          <pc:sldMk cId="4039489240" sldId="297"/>
        </pc:sldMkLst>
      </pc:sldChg>
      <pc:sldChg chg="modSp add mod">
        <pc:chgData name="Josh Mattes" userId="eaaccc2828569d8e" providerId="LiveId" clId="{506A2CAC-1322-490A-96B9-73236CD9DAFC}" dt="2025-05-12T20:49:12.059" v="7372" actId="14100"/>
        <pc:sldMkLst>
          <pc:docMk/>
          <pc:sldMk cId="2088192065" sldId="298"/>
        </pc:sldMkLst>
        <pc:spChg chg="mod">
          <ac:chgData name="Josh Mattes" userId="eaaccc2828569d8e" providerId="LiveId" clId="{506A2CAC-1322-490A-96B9-73236CD9DAFC}" dt="2025-05-12T20:35:47.312" v="6976"/>
          <ac:spMkLst>
            <pc:docMk/>
            <pc:sldMk cId="2088192065" sldId="298"/>
            <ac:spMk id="2" creationId="{AC4AB6E5-47B8-0F5A-0076-68EC5B791F27}"/>
          </ac:spMkLst>
        </pc:spChg>
        <pc:spChg chg="mod">
          <ac:chgData name="Josh Mattes" userId="eaaccc2828569d8e" providerId="LiveId" clId="{506A2CAC-1322-490A-96B9-73236CD9DAFC}" dt="2025-05-12T20:47:19.827" v="7236"/>
          <ac:spMkLst>
            <pc:docMk/>
            <pc:sldMk cId="2088192065" sldId="298"/>
            <ac:spMk id="3" creationId="{8E6F74F2-1E14-AF53-8B92-ECC2B0F9B64A}"/>
          </ac:spMkLst>
        </pc:spChg>
        <pc:spChg chg="mod">
          <ac:chgData name="Josh Mattes" userId="eaaccc2828569d8e" providerId="LiveId" clId="{506A2CAC-1322-490A-96B9-73236CD9DAFC}" dt="2025-05-12T20:49:04.822" v="7371" actId="33524"/>
          <ac:spMkLst>
            <pc:docMk/>
            <pc:sldMk cId="2088192065" sldId="298"/>
            <ac:spMk id="4" creationId="{9D233E89-4C89-5C8A-D8D0-F59AFA55CEC6}"/>
          </ac:spMkLst>
        </pc:spChg>
        <pc:picChg chg="mod">
          <ac:chgData name="Josh Mattes" userId="eaaccc2828569d8e" providerId="LiveId" clId="{506A2CAC-1322-490A-96B9-73236CD9DAFC}" dt="2025-05-12T20:49:12.059" v="7372" actId="14100"/>
          <ac:picMkLst>
            <pc:docMk/>
            <pc:sldMk cId="2088192065" sldId="298"/>
            <ac:picMk id="33" creationId="{E10C6AEB-1B38-2167-07CB-900C2977F06C}"/>
          </ac:picMkLst>
        </pc:picChg>
      </pc:sldChg>
      <pc:sldChg chg="del">
        <pc:chgData name="Josh Mattes" userId="eaaccc2828569d8e" providerId="LiveId" clId="{506A2CAC-1322-490A-96B9-73236CD9DAFC}" dt="2025-05-10T22:37:40.304" v="733" actId="2696"/>
        <pc:sldMkLst>
          <pc:docMk/>
          <pc:sldMk cId="2833360689" sldId="298"/>
        </pc:sldMkLst>
      </pc:sldChg>
      <pc:sldChg chg="del">
        <pc:chgData name="Josh Mattes" userId="eaaccc2828569d8e" providerId="LiveId" clId="{506A2CAC-1322-490A-96B9-73236CD9DAFC}" dt="2025-05-10T22:37:43.808" v="734" actId="2696"/>
        <pc:sldMkLst>
          <pc:docMk/>
          <pc:sldMk cId="2809248724" sldId="299"/>
        </pc:sldMkLst>
      </pc:sldChg>
      <pc:sldChg chg="modSp add del mod">
        <pc:chgData name="Josh Mattes" userId="eaaccc2828569d8e" providerId="LiveId" clId="{506A2CAC-1322-490A-96B9-73236CD9DAFC}" dt="2025-05-12T03:25:52.804" v="6778" actId="2696"/>
        <pc:sldMkLst>
          <pc:docMk/>
          <pc:sldMk cId="3747386766" sldId="299"/>
        </pc:sldMkLst>
        <pc:spChg chg="mod">
          <ac:chgData name="Josh Mattes" userId="eaaccc2828569d8e" providerId="LiveId" clId="{506A2CAC-1322-490A-96B9-73236CD9DAFC}" dt="2025-05-11T01:05:29.877" v="4445" actId="20577"/>
          <ac:spMkLst>
            <pc:docMk/>
            <pc:sldMk cId="3747386766" sldId="299"/>
            <ac:spMk id="2" creationId="{C52E5D3B-B6F0-0A95-F867-2B540E892B8D}"/>
          </ac:spMkLst>
        </pc:spChg>
        <pc:spChg chg="mod">
          <ac:chgData name="Josh Mattes" userId="eaaccc2828569d8e" providerId="LiveId" clId="{506A2CAC-1322-490A-96B9-73236CD9DAFC}" dt="2025-05-11T01:00:52.187" v="4443" actId="20577"/>
          <ac:spMkLst>
            <pc:docMk/>
            <pc:sldMk cId="3747386766" sldId="299"/>
            <ac:spMk id="3" creationId="{2BB94A5D-2518-CF91-4F92-CAEB96E0B612}"/>
          </ac:spMkLst>
        </pc:spChg>
      </pc:sldChg>
      <pc:sldChg chg="del">
        <pc:chgData name="Josh Mattes" userId="eaaccc2828569d8e" providerId="LiveId" clId="{506A2CAC-1322-490A-96B9-73236CD9DAFC}" dt="2025-05-10T22:37:46.830" v="735" actId="2696"/>
        <pc:sldMkLst>
          <pc:docMk/>
          <pc:sldMk cId="1341155937" sldId="300"/>
        </pc:sldMkLst>
      </pc:sldChg>
      <pc:sldChg chg="modSp add mod">
        <pc:chgData name="Josh Mattes" userId="eaaccc2828569d8e" providerId="LiveId" clId="{506A2CAC-1322-490A-96B9-73236CD9DAFC}" dt="2025-05-12T20:23:39.109" v="6885" actId="313"/>
        <pc:sldMkLst>
          <pc:docMk/>
          <pc:sldMk cId="3673899222" sldId="300"/>
        </pc:sldMkLst>
        <pc:spChg chg="mod">
          <ac:chgData name="Josh Mattes" userId="eaaccc2828569d8e" providerId="LiveId" clId="{506A2CAC-1322-490A-96B9-73236CD9DAFC}" dt="2025-05-12T03:25:33.245" v="6777" actId="20577"/>
          <ac:spMkLst>
            <pc:docMk/>
            <pc:sldMk cId="3673899222" sldId="300"/>
            <ac:spMk id="2" creationId="{BD5A6AC0-CF4A-6FF7-353C-791412D4AC77}"/>
          </ac:spMkLst>
        </pc:spChg>
        <pc:spChg chg="mod">
          <ac:chgData name="Josh Mattes" userId="eaaccc2828569d8e" providerId="LiveId" clId="{506A2CAC-1322-490A-96B9-73236CD9DAFC}" dt="2025-05-12T20:23:39.109" v="6885" actId="313"/>
          <ac:spMkLst>
            <pc:docMk/>
            <pc:sldMk cId="3673899222" sldId="300"/>
            <ac:spMk id="4" creationId="{35C1A246-832F-983B-F372-19FD2A35A8CF}"/>
          </ac:spMkLst>
        </pc:spChg>
      </pc:sldChg>
      <pc:sldChg chg="del">
        <pc:chgData name="Josh Mattes" userId="eaaccc2828569d8e" providerId="LiveId" clId="{506A2CAC-1322-490A-96B9-73236CD9DAFC}" dt="2025-05-10T22:37:49.910" v="736" actId="2696"/>
        <pc:sldMkLst>
          <pc:docMk/>
          <pc:sldMk cId="1005475863" sldId="301"/>
        </pc:sldMkLst>
      </pc:sldChg>
      <pc:sldChg chg="delSp modSp add mod">
        <pc:chgData name="Josh Mattes" userId="eaaccc2828569d8e" providerId="LiveId" clId="{506A2CAC-1322-490A-96B9-73236CD9DAFC}" dt="2025-05-12T01:35:51.403" v="4730" actId="20577"/>
        <pc:sldMkLst>
          <pc:docMk/>
          <pc:sldMk cId="3027518801" sldId="301"/>
        </pc:sldMkLst>
        <pc:spChg chg="mod">
          <ac:chgData name="Josh Mattes" userId="eaaccc2828569d8e" providerId="LiveId" clId="{506A2CAC-1322-490A-96B9-73236CD9DAFC}" dt="2025-05-12T01:35:51.403" v="4730" actId="20577"/>
          <ac:spMkLst>
            <pc:docMk/>
            <pc:sldMk cId="3027518801" sldId="301"/>
            <ac:spMk id="4" creationId="{2C21285F-9116-82DC-9B66-721AD832580F}"/>
          </ac:spMkLst>
        </pc:spChg>
        <pc:picChg chg="del">
          <ac:chgData name="Josh Mattes" userId="eaaccc2828569d8e" providerId="LiveId" clId="{506A2CAC-1322-490A-96B9-73236CD9DAFC}" dt="2025-05-12T01:31:12.152" v="4635" actId="478"/>
          <ac:picMkLst>
            <pc:docMk/>
            <pc:sldMk cId="3027518801" sldId="301"/>
            <ac:picMk id="33" creationId="{05AE0715-7163-E587-9282-23190040C4FE}"/>
          </ac:picMkLst>
        </pc:picChg>
      </pc:sldChg>
      <pc:sldChg chg="addSp modSp add mod">
        <pc:chgData name="Josh Mattes" userId="eaaccc2828569d8e" providerId="LiveId" clId="{506A2CAC-1322-490A-96B9-73236CD9DAFC}" dt="2025-05-12T02:00:59.160" v="4810" actId="14100"/>
        <pc:sldMkLst>
          <pc:docMk/>
          <pc:sldMk cId="3599199925" sldId="302"/>
        </pc:sldMkLst>
        <pc:spChg chg="mod">
          <ac:chgData name="Josh Mattes" userId="eaaccc2828569d8e" providerId="LiveId" clId="{506A2CAC-1322-490A-96B9-73236CD9DAFC}" dt="2025-05-12T02:00:59.160" v="4810" actId="14100"/>
          <ac:spMkLst>
            <pc:docMk/>
            <pc:sldMk cId="3599199925" sldId="302"/>
            <ac:spMk id="4" creationId="{7E536370-95C8-BB2F-94E9-73B5F38BD5EC}"/>
          </ac:spMkLst>
        </pc:spChg>
        <pc:picChg chg="add mod">
          <ac:chgData name="Josh Mattes" userId="eaaccc2828569d8e" providerId="LiveId" clId="{506A2CAC-1322-490A-96B9-73236CD9DAFC}" dt="2025-05-12T02:00:43.716" v="4809" actId="1076"/>
          <ac:picMkLst>
            <pc:docMk/>
            <pc:sldMk cId="3599199925" sldId="302"/>
            <ac:picMk id="6" creationId="{F5DAF1EE-79DA-159E-DCDE-D61ABDB9677A}"/>
          </ac:picMkLst>
        </pc:picChg>
      </pc:sldChg>
      <pc:sldChg chg="del">
        <pc:chgData name="Josh Mattes" userId="eaaccc2828569d8e" providerId="LiveId" clId="{506A2CAC-1322-490A-96B9-73236CD9DAFC}" dt="2025-05-10T22:37:53.390" v="737" actId="2696"/>
        <pc:sldMkLst>
          <pc:docMk/>
          <pc:sldMk cId="3931672666" sldId="302"/>
        </pc:sldMkLst>
      </pc:sldChg>
      <pc:sldChg chg="addSp delSp modSp add mod">
        <pc:chgData name="Josh Mattes" userId="eaaccc2828569d8e" providerId="LiveId" clId="{506A2CAC-1322-490A-96B9-73236CD9DAFC}" dt="2025-05-12T02:10:52.066" v="5434" actId="6549"/>
        <pc:sldMkLst>
          <pc:docMk/>
          <pc:sldMk cId="1747293935" sldId="303"/>
        </pc:sldMkLst>
        <pc:spChg chg="mod">
          <ac:chgData name="Josh Mattes" userId="eaaccc2828569d8e" providerId="LiveId" clId="{506A2CAC-1322-490A-96B9-73236CD9DAFC}" dt="2025-05-12T02:10:52.066" v="5434" actId="6549"/>
          <ac:spMkLst>
            <pc:docMk/>
            <pc:sldMk cId="1747293935" sldId="303"/>
            <ac:spMk id="4" creationId="{CF46C954-AD68-68CC-44EE-9EFE64F298CC}"/>
          </ac:spMkLst>
        </pc:spChg>
        <pc:picChg chg="del mod">
          <ac:chgData name="Josh Mattes" userId="eaaccc2828569d8e" providerId="LiveId" clId="{506A2CAC-1322-490A-96B9-73236CD9DAFC}" dt="2025-05-12T01:58:20.691" v="4794" actId="478"/>
          <ac:picMkLst>
            <pc:docMk/>
            <pc:sldMk cId="1747293935" sldId="303"/>
            <ac:picMk id="6" creationId="{6AE51A55-45F4-9A9F-D214-91FCF65E56D7}"/>
          </ac:picMkLst>
        </pc:picChg>
        <pc:picChg chg="add mod">
          <ac:chgData name="Josh Mattes" userId="eaaccc2828569d8e" providerId="LiveId" clId="{506A2CAC-1322-490A-96B9-73236CD9DAFC}" dt="2025-05-12T02:00:12.298" v="4806" actId="1076"/>
          <ac:picMkLst>
            <pc:docMk/>
            <pc:sldMk cId="1747293935" sldId="303"/>
            <ac:picMk id="7" creationId="{292AAB43-491A-2787-1E60-1C2ABF24F8D0}"/>
          </ac:picMkLst>
        </pc:picChg>
      </pc:sldChg>
      <pc:sldChg chg="addSp delSp modSp add mod">
        <pc:chgData name="Josh Mattes" userId="eaaccc2828569d8e" providerId="LiveId" clId="{506A2CAC-1322-490A-96B9-73236CD9DAFC}" dt="2025-05-12T20:19:36.738" v="6871" actId="20577"/>
        <pc:sldMkLst>
          <pc:docMk/>
          <pc:sldMk cId="3812262139" sldId="304"/>
        </pc:sldMkLst>
        <pc:spChg chg="mod">
          <ac:chgData name="Josh Mattes" userId="eaaccc2828569d8e" providerId="LiveId" clId="{506A2CAC-1322-490A-96B9-73236CD9DAFC}" dt="2025-05-12T20:19:36.738" v="6871" actId="20577"/>
          <ac:spMkLst>
            <pc:docMk/>
            <pc:sldMk cId="3812262139" sldId="304"/>
            <ac:spMk id="4" creationId="{61F785C9-DCDE-8175-670D-DEF7BBD7CA21}"/>
          </ac:spMkLst>
        </pc:spChg>
        <pc:picChg chg="add del mod">
          <ac:chgData name="Josh Mattes" userId="eaaccc2828569d8e" providerId="LiveId" clId="{506A2CAC-1322-490A-96B9-73236CD9DAFC}" dt="2025-05-12T02:12:39.073" v="5502" actId="478"/>
          <ac:picMkLst>
            <pc:docMk/>
            <pc:sldMk cId="3812262139" sldId="304"/>
            <ac:picMk id="6" creationId="{CABEC4CB-76CF-ABF2-55E4-AA185412B7BD}"/>
          </ac:picMkLst>
        </pc:picChg>
        <pc:picChg chg="del">
          <ac:chgData name="Josh Mattes" userId="eaaccc2828569d8e" providerId="LiveId" clId="{506A2CAC-1322-490A-96B9-73236CD9DAFC}" dt="2025-05-12T02:01:21.806" v="4812" actId="478"/>
          <ac:picMkLst>
            <pc:docMk/>
            <pc:sldMk cId="3812262139" sldId="304"/>
            <ac:picMk id="7" creationId="{B3137247-4148-DB1D-7FE8-E7397F473FF4}"/>
          </ac:picMkLst>
        </pc:picChg>
        <pc:picChg chg="add mod">
          <ac:chgData name="Josh Mattes" userId="eaaccc2828569d8e" providerId="LiveId" clId="{506A2CAC-1322-490A-96B9-73236CD9DAFC}" dt="2025-05-12T02:29:18.319" v="5513" actId="1076"/>
          <ac:picMkLst>
            <pc:docMk/>
            <pc:sldMk cId="3812262139" sldId="304"/>
            <ac:picMk id="9" creationId="{871B3370-9E6F-0223-176B-0B95636B4CE2}"/>
          </ac:picMkLst>
        </pc:picChg>
      </pc:sldChg>
      <pc:sldChg chg="modSp add del mod ord">
        <pc:chgData name="Josh Mattes" userId="eaaccc2828569d8e" providerId="LiveId" clId="{506A2CAC-1322-490A-96B9-73236CD9DAFC}" dt="2025-05-12T20:19:02.951" v="6869" actId="20577"/>
        <pc:sldMkLst>
          <pc:docMk/>
          <pc:sldMk cId="850699800" sldId="305"/>
        </pc:sldMkLst>
        <pc:spChg chg="mod">
          <ac:chgData name="Josh Mattes" userId="eaaccc2828569d8e" providerId="LiveId" clId="{506A2CAC-1322-490A-96B9-73236CD9DAFC}" dt="2025-05-12T20:19:02.951" v="6869" actId="20577"/>
          <ac:spMkLst>
            <pc:docMk/>
            <pc:sldMk cId="850699800" sldId="305"/>
            <ac:spMk id="4" creationId="{AEA8A11A-A645-0AFE-7D63-5458C6D48AC9}"/>
          </ac:spMkLst>
        </pc:spChg>
      </pc:sldChg>
      <pc:sldChg chg="addSp delSp modSp add mod setBg addAnim delAnim">
        <pc:chgData name="Josh Mattes" userId="eaaccc2828569d8e" providerId="LiveId" clId="{506A2CAC-1322-490A-96B9-73236CD9DAFC}" dt="2025-05-12T02:40:26.179" v="5586" actId="14861"/>
        <pc:sldMkLst>
          <pc:docMk/>
          <pc:sldMk cId="3370737919" sldId="306"/>
        </pc:sldMkLst>
        <pc:spChg chg="mod">
          <ac:chgData name="Josh Mattes" userId="eaaccc2828569d8e" providerId="LiveId" clId="{506A2CAC-1322-490A-96B9-73236CD9DAFC}" dt="2025-05-12T02:39:41.906" v="5582" actId="26606"/>
          <ac:spMkLst>
            <pc:docMk/>
            <pc:sldMk cId="3370737919" sldId="306"/>
            <ac:spMk id="2" creationId="{8BEEBF4A-A341-27B2-6179-C478388D613D}"/>
          </ac:spMkLst>
        </pc:spChg>
        <pc:spChg chg="mod">
          <ac:chgData name="Josh Mattes" userId="eaaccc2828569d8e" providerId="LiveId" clId="{506A2CAC-1322-490A-96B9-73236CD9DAFC}" dt="2025-05-12T02:39:41.906" v="5582" actId="26606"/>
          <ac:spMkLst>
            <pc:docMk/>
            <pc:sldMk cId="3370737919" sldId="306"/>
            <ac:spMk id="3" creationId="{5EF18D18-8B96-F59E-609C-D39C2F358F17}"/>
          </ac:spMkLst>
        </pc:spChg>
        <pc:spChg chg="del mod">
          <ac:chgData name="Josh Mattes" userId="eaaccc2828569d8e" providerId="LiveId" clId="{506A2CAC-1322-490A-96B9-73236CD9DAFC}" dt="2025-05-12T02:32:41.045" v="5573" actId="478"/>
          <ac:spMkLst>
            <pc:docMk/>
            <pc:sldMk cId="3370737919" sldId="306"/>
            <ac:spMk id="4" creationId="{97BD8301-B4A6-00E6-0278-A73DE6009243}"/>
          </ac:spMkLst>
        </pc:spChg>
        <pc:spChg chg="add del">
          <ac:chgData name="Josh Mattes" userId="eaaccc2828569d8e" providerId="LiveId" clId="{506A2CAC-1322-490A-96B9-73236CD9DAFC}" dt="2025-05-12T02:39:41.906" v="5582" actId="26606"/>
          <ac:spMkLst>
            <pc:docMk/>
            <pc:sldMk cId="3370737919" sldId="306"/>
            <ac:spMk id="11" creationId="{7B1AB9FE-36F5-4FD1-9850-DB5C5AD4828F}"/>
          </ac:spMkLst>
        </pc:spChg>
        <pc:spChg chg="add del">
          <ac:chgData name="Josh Mattes" userId="eaaccc2828569d8e" providerId="LiveId" clId="{506A2CAC-1322-490A-96B9-73236CD9DAFC}" dt="2025-05-12T02:39:41.906" v="5582" actId="26606"/>
          <ac:spMkLst>
            <pc:docMk/>
            <pc:sldMk cId="3370737919" sldId="306"/>
            <ac:spMk id="13" creationId="{F489C2E0-4895-4B72-85EA-7EE9FAFFDC7E}"/>
          </ac:spMkLst>
        </pc:spChg>
        <pc:picChg chg="add mod ord">
          <ac:chgData name="Josh Mattes" userId="eaaccc2828569d8e" providerId="LiveId" clId="{506A2CAC-1322-490A-96B9-73236CD9DAFC}" dt="2025-05-12T02:40:26.179" v="5586" actId="14861"/>
          <ac:picMkLst>
            <pc:docMk/>
            <pc:sldMk cId="3370737919" sldId="306"/>
            <ac:picMk id="6" creationId="{C28C4175-F456-BE52-35B9-FBBABE476F75}"/>
          </ac:picMkLst>
        </pc:picChg>
        <pc:picChg chg="del">
          <ac:chgData name="Josh Mattes" userId="eaaccc2828569d8e" providerId="LiveId" clId="{506A2CAC-1322-490A-96B9-73236CD9DAFC}" dt="2025-05-12T02:30:46.573" v="5519" actId="478"/>
          <ac:picMkLst>
            <pc:docMk/>
            <pc:sldMk cId="3370737919" sldId="306"/>
            <ac:picMk id="9" creationId="{20AD74D2-C225-6287-B2A3-1CC886166934}"/>
          </ac:picMkLst>
        </pc:picChg>
      </pc:sldChg>
      <pc:sldChg chg="addSp delSp modSp add mod">
        <pc:chgData name="Josh Mattes" userId="eaaccc2828569d8e" providerId="LiveId" clId="{506A2CAC-1322-490A-96B9-73236CD9DAFC}" dt="2025-05-12T02:51:52.879" v="5692" actId="113"/>
        <pc:sldMkLst>
          <pc:docMk/>
          <pc:sldMk cId="412020599" sldId="307"/>
        </pc:sldMkLst>
        <pc:spChg chg="add mod">
          <ac:chgData name="Josh Mattes" userId="eaaccc2828569d8e" providerId="LiveId" clId="{506A2CAC-1322-490A-96B9-73236CD9DAFC}" dt="2025-05-12T02:51:52.879" v="5692" actId="113"/>
          <ac:spMkLst>
            <pc:docMk/>
            <pc:sldMk cId="412020599" sldId="307"/>
            <ac:spMk id="5" creationId="{A0BEA275-3A18-41CF-89EE-FD84C6FFC35E}"/>
          </ac:spMkLst>
        </pc:spChg>
        <pc:picChg chg="del">
          <ac:chgData name="Josh Mattes" userId="eaaccc2828569d8e" providerId="LiveId" clId="{506A2CAC-1322-490A-96B9-73236CD9DAFC}" dt="2025-05-12T02:41:13.442" v="5588" actId="478"/>
          <ac:picMkLst>
            <pc:docMk/>
            <pc:sldMk cId="412020599" sldId="307"/>
            <ac:picMk id="6" creationId="{60625B6A-BFE1-3C3B-6E6C-0E2647957789}"/>
          </ac:picMkLst>
        </pc:picChg>
        <pc:picChg chg="add mod">
          <ac:chgData name="Josh Mattes" userId="eaaccc2828569d8e" providerId="LiveId" clId="{506A2CAC-1322-490A-96B9-73236CD9DAFC}" dt="2025-05-12T02:51:30.826" v="5691" actId="14861"/>
          <ac:picMkLst>
            <pc:docMk/>
            <pc:sldMk cId="412020599" sldId="307"/>
            <ac:picMk id="8" creationId="{47236F3B-9111-320A-51DE-A9ED5ABBB99A}"/>
          </ac:picMkLst>
        </pc:picChg>
      </pc:sldChg>
      <pc:sldChg chg="addSp delSp modSp add mod">
        <pc:chgData name="Josh Mattes" userId="eaaccc2828569d8e" providerId="LiveId" clId="{506A2CAC-1322-490A-96B9-73236CD9DAFC}" dt="2025-05-12T03:33:44.055" v="6783" actId="113"/>
        <pc:sldMkLst>
          <pc:docMk/>
          <pc:sldMk cId="3571557453" sldId="308"/>
        </pc:sldMkLst>
        <pc:spChg chg="mod">
          <ac:chgData name="Josh Mattes" userId="eaaccc2828569d8e" providerId="LiveId" clId="{506A2CAC-1322-490A-96B9-73236CD9DAFC}" dt="2025-05-12T03:33:44.055" v="6783" actId="113"/>
          <ac:spMkLst>
            <pc:docMk/>
            <pc:sldMk cId="3571557453" sldId="308"/>
            <ac:spMk id="5" creationId="{DC2CF3D3-964A-BFC1-21DF-058F75AED439}"/>
          </ac:spMkLst>
        </pc:spChg>
        <pc:picChg chg="add mod">
          <ac:chgData name="Josh Mattes" userId="eaaccc2828569d8e" providerId="LiveId" clId="{506A2CAC-1322-490A-96B9-73236CD9DAFC}" dt="2025-05-12T03:07:57.385" v="6232" actId="14100"/>
          <ac:picMkLst>
            <pc:docMk/>
            <pc:sldMk cId="3571557453" sldId="308"/>
            <ac:picMk id="6" creationId="{2B2AEA46-16B3-F2A8-D738-B1AB15D6169A}"/>
          </ac:picMkLst>
        </pc:picChg>
        <pc:picChg chg="del">
          <ac:chgData name="Josh Mattes" userId="eaaccc2828569d8e" providerId="LiveId" clId="{506A2CAC-1322-490A-96B9-73236CD9DAFC}" dt="2025-05-12T02:52:27.735" v="5694" actId="478"/>
          <ac:picMkLst>
            <pc:docMk/>
            <pc:sldMk cId="3571557453" sldId="308"/>
            <ac:picMk id="8" creationId="{22646DFE-4A0D-16E0-6085-86CC5908A2A0}"/>
          </ac:picMkLst>
        </pc:picChg>
      </pc:sldChg>
      <pc:sldChg chg="addSp delSp modSp add mod">
        <pc:chgData name="Josh Mattes" userId="eaaccc2828569d8e" providerId="LiveId" clId="{506A2CAC-1322-490A-96B9-73236CD9DAFC}" dt="2025-05-12T03:34:34.747" v="6799" actId="20577"/>
        <pc:sldMkLst>
          <pc:docMk/>
          <pc:sldMk cId="4180633393" sldId="309"/>
        </pc:sldMkLst>
        <pc:spChg chg="mod">
          <ac:chgData name="Josh Mattes" userId="eaaccc2828569d8e" providerId="LiveId" clId="{506A2CAC-1322-490A-96B9-73236CD9DAFC}" dt="2025-05-12T03:34:34.747" v="6799" actId="20577"/>
          <ac:spMkLst>
            <pc:docMk/>
            <pc:sldMk cId="4180633393" sldId="309"/>
            <ac:spMk id="5" creationId="{BD09EC18-BAC5-4CB5-74CF-5BC8D5920375}"/>
          </ac:spMkLst>
        </pc:spChg>
        <pc:picChg chg="del">
          <ac:chgData name="Josh Mattes" userId="eaaccc2828569d8e" providerId="LiveId" clId="{506A2CAC-1322-490A-96B9-73236CD9DAFC}" dt="2025-05-12T03:10:02.705" v="6323" actId="478"/>
          <ac:picMkLst>
            <pc:docMk/>
            <pc:sldMk cId="4180633393" sldId="309"/>
            <ac:picMk id="6" creationId="{D73DB7B0-FD95-F285-5B81-DE82F4384403}"/>
          </ac:picMkLst>
        </pc:picChg>
        <pc:picChg chg="add del mod">
          <ac:chgData name="Josh Mattes" userId="eaaccc2828569d8e" providerId="LiveId" clId="{506A2CAC-1322-490A-96B9-73236CD9DAFC}" dt="2025-05-12T03:16:53.041" v="6604" actId="478"/>
          <ac:picMkLst>
            <pc:docMk/>
            <pc:sldMk cId="4180633393" sldId="309"/>
            <ac:picMk id="7" creationId="{674BA1BB-0748-6EF9-CEE7-4DEE30D2A941}"/>
          </ac:picMkLst>
        </pc:picChg>
        <pc:picChg chg="add del mod">
          <ac:chgData name="Josh Mattes" userId="eaaccc2828569d8e" providerId="LiveId" clId="{506A2CAC-1322-490A-96B9-73236CD9DAFC}" dt="2025-05-12T03:18:41.129" v="6612" actId="478"/>
          <ac:picMkLst>
            <pc:docMk/>
            <pc:sldMk cId="4180633393" sldId="309"/>
            <ac:picMk id="9" creationId="{8314CF25-30D2-EDB9-CD08-F7C2EB83BE58}"/>
          </ac:picMkLst>
        </pc:picChg>
        <pc:picChg chg="add mod">
          <ac:chgData name="Josh Mattes" userId="eaaccc2828569d8e" providerId="LiveId" clId="{506A2CAC-1322-490A-96B9-73236CD9DAFC}" dt="2025-05-12T03:19:07.086" v="6619" actId="14100"/>
          <ac:picMkLst>
            <pc:docMk/>
            <pc:sldMk cId="4180633393" sldId="309"/>
            <ac:picMk id="11" creationId="{83AAE3CB-406C-94BB-01D3-B42EDD6296A9}"/>
          </ac:picMkLst>
        </pc:picChg>
      </pc:sldChg>
      <pc:sldChg chg="addSp delSp modSp add mod">
        <pc:chgData name="Josh Mattes" userId="eaaccc2828569d8e" providerId="LiveId" clId="{506A2CAC-1322-490A-96B9-73236CD9DAFC}" dt="2025-05-12T03:36:01.207" v="6865" actId="33524"/>
        <pc:sldMkLst>
          <pc:docMk/>
          <pc:sldMk cId="4096276017" sldId="310"/>
        </pc:sldMkLst>
        <pc:spChg chg="mod">
          <ac:chgData name="Josh Mattes" userId="eaaccc2828569d8e" providerId="LiveId" clId="{506A2CAC-1322-490A-96B9-73236CD9DAFC}" dt="2025-05-12T03:36:01.207" v="6865" actId="33524"/>
          <ac:spMkLst>
            <pc:docMk/>
            <pc:sldMk cId="4096276017" sldId="310"/>
            <ac:spMk id="5" creationId="{F75F152D-D7B1-698D-98BC-1AC051D753F6}"/>
          </ac:spMkLst>
        </pc:spChg>
        <pc:picChg chg="add mod">
          <ac:chgData name="Josh Mattes" userId="eaaccc2828569d8e" providerId="LiveId" clId="{506A2CAC-1322-490A-96B9-73236CD9DAFC}" dt="2025-05-12T03:25:02.918" v="6750" actId="1076"/>
          <ac:picMkLst>
            <pc:docMk/>
            <pc:sldMk cId="4096276017" sldId="310"/>
            <ac:picMk id="6" creationId="{4BBD2D07-55E4-219A-D278-28023178C145}"/>
          </ac:picMkLst>
        </pc:picChg>
        <pc:picChg chg="del">
          <ac:chgData name="Josh Mattes" userId="eaaccc2828569d8e" providerId="LiveId" clId="{506A2CAC-1322-490A-96B9-73236CD9DAFC}" dt="2025-05-12T03:19:39.671" v="6621" actId="478"/>
          <ac:picMkLst>
            <pc:docMk/>
            <pc:sldMk cId="4096276017" sldId="310"/>
            <ac:picMk id="11" creationId="{0DE56D2F-AEB5-B685-A828-A73A1B9A8B39}"/>
          </ac:picMkLst>
        </pc:picChg>
      </pc:sldChg>
      <pc:sldChg chg="modSp add mod ord">
        <pc:chgData name="Josh Mattes" userId="eaaccc2828569d8e" providerId="LiveId" clId="{506A2CAC-1322-490A-96B9-73236CD9DAFC}" dt="2025-05-12T20:36:57.732" v="7001" actId="1076"/>
        <pc:sldMkLst>
          <pc:docMk/>
          <pc:sldMk cId="321171017" sldId="311"/>
        </pc:sldMkLst>
        <pc:spChg chg="mod">
          <ac:chgData name="Josh Mattes" userId="eaaccc2828569d8e" providerId="LiveId" clId="{506A2CAC-1322-490A-96B9-73236CD9DAFC}" dt="2025-05-12T20:36:48.308" v="7000" actId="20577"/>
          <ac:spMkLst>
            <pc:docMk/>
            <pc:sldMk cId="321171017" sldId="311"/>
            <ac:spMk id="2" creationId="{8CDEDEF3-BEED-D9FA-BCC8-8C2B591F6480}"/>
          </ac:spMkLst>
        </pc:spChg>
        <pc:spChg chg="mod">
          <ac:chgData name="Josh Mattes" userId="eaaccc2828569d8e" providerId="LiveId" clId="{506A2CAC-1322-490A-96B9-73236CD9DAFC}" dt="2025-05-12T20:36:57.732" v="7001" actId="1076"/>
          <ac:spMkLst>
            <pc:docMk/>
            <pc:sldMk cId="321171017" sldId="311"/>
            <ac:spMk id="4" creationId="{3ED94A66-8178-2131-C2F6-A0580AC2FC72}"/>
          </ac:spMkLst>
        </pc:spChg>
      </pc:sldChg>
      <pc:sldChg chg="addSp modSp add mod">
        <pc:chgData name="Josh Mattes" userId="eaaccc2828569d8e" providerId="LiveId" clId="{506A2CAC-1322-490A-96B9-73236CD9DAFC}" dt="2025-05-12T20:57:59.061" v="7788" actId="1076"/>
        <pc:sldMkLst>
          <pc:docMk/>
          <pc:sldMk cId="2805951739" sldId="312"/>
        </pc:sldMkLst>
        <pc:spChg chg="mod">
          <ac:chgData name="Josh Mattes" userId="eaaccc2828569d8e" providerId="LiveId" clId="{506A2CAC-1322-490A-96B9-73236CD9DAFC}" dt="2025-05-12T20:46:19.065" v="7212" actId="20577"/>
          <ac:spMkLst>
            <pc:docMk/>
            <pc:sldMk cId="2805951739" sldId="312"/>
            <ac:spMk id="2" creationId="{96006FFA-AF36-47E8-148B-30DE76C0AFDD}"/>
          </ac:spMkLst>
        </pc:spChg>
        <pc:spChg chg="mod">
          <ac:chgData name="Josh Mattes" userId="eaaccc2828569d8e" providerId="LiveId" clId="{506A2CAC-1322-490A-96B9-73236CD9DAFC}" dt="2025-05-12T20:49:39.066" v="7399" actId="20577"/>
          <ac:spMkLst>
            <pc:docMk/>
            <pc:sldMk cId="2805951739" sldId="312"/>
            <ac:spMk id="3" creationId="{A0017BA8-B1B0-B16D-372A-4CB39C2CA73D}"/>
          </ac:spMkLst>
        </pc:spChg>
        <pc:spChg chg="mod">
          <ac:chgData name="Josh Mattes" userId="eaaccc2828569d8e" providerId="LiveId" clId="{506A2CAC-1322-490A-96B9-73236CD9DAFC}" dt="2025-05-12T20:57:59.061" v="7788" actId="1076"/>
          <ac:spMkLst>
            <pc:docMk/>
            <pc:sldMk cId="2805951739" sldId="312"/>
            <ac:spMk id="4" creationId="{823C6496-4A03-F13B-3A1E-4662E81907C9}"/>
          </ac:spMkLst>
        </pc:spChg>
        <pc:picChg chg="add mod">
          <ac:chgData name="Josh Mattes" userId="eaaccc2828569d8e" providerId="LiveId" clId="{506A2CAC-1322-490A-96B9-73236CD9DAFC}" dt="2025-05-12T20:57:47.038" v="7785" actId="1076"/>
          <ac:picMkLst>
            <pc:docMk/>
            <pc:sldMk cId="2805951739" sldId="312"/>
            <ac:picMk id="6" creationId="{55841774-E737-FA63-E852-DCA0EDC317E1}"/>
          </ac:picMkLst>
        </pc:picChg>
        <pc:picChg chg="mod">
          <ac:chgData name="Josh Mattes" userId="eaaccc2828569d8e" providerId="LiveId" clId="{506A2CAC-1322-490A-96B9-73236CD9DAFC}" dt="2025-05-12T20:50:55.325" v="7401" actId="14826"/>
          <ac:picMkLst>
            <pc:docMk/>
            <pc:sldMk cId="2805951739" sldId="312"/>
            <ac:picMk id="33" creationId="{514EFE89-4F98-90E7-12DD-31855AA6B58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7F7553-C578-48DC-B88A-E6FE28AFA2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0D0C74C-D2A1-46D0-903F-BEC6863A52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CA8D80-BB85-4D53-9ECD-E5BF72D8BA6D}" type="datetimeFigureOut">
              <a:rPr lang="en-US" smtClean="0"/>
              <a:t>5/12/2025</a:t>
            </a:fld>
            <a:endParaRPr lang="en-US" dirty="0"/>
          </a:p>
        </p:txBody>
      </p:sp>
      <p:sp>
        <p:nvSpPr>
          <p:cNvPr id="4" name="Footer Placeholder 3">
            <a:extLst>
              <a:ext uri="{FF2B5EF4-FFF2-40B4-BE49-F238E27FC236}">
                <a16:creationId xmlns:a16="http://schemas.microsoft.com/office/drawing/2014/main" id="{B71C4A3C-3B43-40B4-BA79-03B7A67B8A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0FFC152-4EBC-4FCB-99A3-C3B7F200BD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E0B3A3-F6C4-48C3-8231-90FCE431DC4A}" type="slidenum">
              <a:rPr lang="en-US" smtClean="0"/>
              <a:t>‹#›</a:t>
            </a:fld>
            <a:endParaRPr lang="en-US" dirty="0"/>
          </a:p>
        </p:txBody>
      </p:sp>
    </p:spTree>
    <p:extLst>
      <p:ext uri="{BB962C8B-B14F-4D97-AF65-F5344CB8AC3E}">
        <p14:creationId xmlns:p14="http://schemas.microsoft.com/office/powerpoint/2010/main" val="74164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6B02C-6DBB-48B7-B614-526A120A8EA2}" type="datetimeFigureOut">
              <a:rPr lang="en-US" smtClean="0"/>
              <a:t>5/12/2025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78FC9-9086-42E9-9B0F-0195C142CDEB}" type="slidenum">
              <a:rPr lang="en-US" smtClean="0"/>
              <a:t>‹#›</a:t>
            </a:fld>
            <a:endParaRPr lang="en-US" dirty="0"/>
          </a:p>
        </p:txBody>
      </p:sp>
    </p:spTree>
    <p:extLst>
      <p:ext uri="{BB962C8B-B14F-4D97-AF65-F5344CB8AC3E}">
        <p14:creationId xmlns:p14="http://schemas.microsoft.com/office/powerpoint/2010/main" val="2256070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meline_1">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36492" y="365126"/>
            <a:ext cx="11319017" cy="930958"/>
          </a:xfrm>
        </p:spPr>
        <p:txBody>
          <a:bodyPr tIns="91440" bIns="0">
            <a:noAutofit/>
          </a:bodyPr>
          <a:lstStyle>
            <a:lvl1pPr algn="ctr">
              <a:defRPr sz="5000">
                <a:solidFill>
                  <a:schemeClr val="accent5"/>
                </a:solidFill>
              </a:defRPr>
            </a:lvl1pPr>
          </a:lstStyle>
          <a:p>
            <a:r>
              <a:rPr lang="en-US" dirty="0"/>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436492" y="1296083"/>
            <a:ext cx="11319017" cy="574675"/>
          </a:xfrm>
        </p:spPr>
        <p:txBody>
          <a:bodyPr>
            <a:noAutofit/>
          </a:bodyPr>
          <a:lstStyle>
            <a:lvl1pPr marL="0" indent="0" algn="ctr">
              <a:buNone/>
              <a:defRPr sz="2000" b="1" cap="all" spc="300" baseline="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SUBTITLE</a:t>
            </a:r>
          </a:p>
        </p:txBody>
      </p:sp>
      <p:sp>
        <p:nvSpPr>
          <p:cNvPr id="8" name="Text Placeholder 6">
            <a:extLst>
              <a:ext uri="{FF2B5EF4-FFF2-40B4-BE49-F238E27FC236}">
                <a16:creationId xmlns:a16="http://schemas.microsoft.com/office/drawing/2014/main" id="{0A65FCCB-71AC-57AB-9072-A30D1F53FC2A}"/>
              </a:ext>
            </a:extLst>
          </p:cNvPr>
          <p:cNvSpPr>
            <a:spLocks noGrp="1"/>
          </p:cNvSpPr>
          <p:nvPr>
            <p:ph type="body" sz="quarter" idx="11" hasCustomPrompt="1"/>
          </p:nvPr>
        </p:nvSpPr>
        <p:spPr>
          <a:xfrm>
            <a:off x="427769"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1" name="Text Placeholder 6">
            <a:extLst>
              <a:ext uri="{FF2B5EF4-FFF2-40B4-BE49-F238E27FC236}">
                <a16:creationId xmlns:a16="http://schemas.microsoft.com/office/drawing/2014/main" id="{5CF6C398-93E6-A99F-EFDF-A55942B3F0E0}"/>
              </a:ext>
            </a:extLst>
          </p:cNvPr>
          <p:cNvSpPr>
            <a:spLocks noGrp="1"/>
          </p:cNvSpPr>
          <p:nvPr>
            <p:ph type="body" sz="quarter" idx="12" hasCustomPrompt="1"/>
          </p:nvPr>
        </p:nvSpPr>
        <p:spPr>
          <a:xfrm>
            <a:off x="2072032"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2" name="Text Placeholder 6">
            <a:extLst>
              <a:ext uri="{FF2B5EF4-FFF2-40B4-BE49-F238E27FC236}">
                <a16:creationId xmlns:a16="http://schemas.microsoft.com/office/drawing/2014/main" id="{AE291EFA-0974-0076-CEBE-59D6F7EA799F}"/>
              </a:ext>
            </a:extLst>
          </p:cNvPr>
          <p:cNvSpPr>
            <a:spLocks noGrp="1"/>
          </p:cNvSpPr>
          <p:nvPr>
            <p:ph type="body" sz="quarter" idx="13" hasCustomPrompt="1"/>
          </p:nvPr>
        </p:nvSpPr>
        <p:spPr>
          <a:xfrm>
            <a:off x="3696502"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3" name="Text Placeholder 6">
            <a:extLst>
              <a:ext uri="{FF2B5EF4-FFF2-40B4-BE49-F238E27FC236}">
                <a16:creationId xmlns:a16="http://schemas.microsoft.com/office/drawing/2014/main" id="{D6D7C929-37FC-D4F9-240C-3E716CF74ACF}"/>
              </a:ext>
            </a:extLst>
          </p:cNvPr>
          <p:cNvSpPr>
            <a:spLocks noGrp="1"/>
          </p:cNvSpPr>
          <p:nvPr>
            <p:ph type="body" sz="quarter" idx="14" hasCustomPrompt="1"/>
          </p:nvPr>
        </p:nvSpPr>
        <p:spPr>
          <a:xfrm>
            <a:off x="5343550"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4" name="Text Placeholder 6">
            <a:extLst>
              <a:ext uri="{FF2B5EF4-FFF2-40B4-BE49-F238E27FC236}">
                <a16:creationId xmlns:a16="http://schemas.microsoft.com/office/drawing/2014/main" id="{FD4D7B7F-47B6-90A3-0C50-BFF900083477}"/>
              </a:ext>
            </a:extLst>
          </p:cNvPr>
          <p:cNvSpPr>
            <a:spLocks noGrp="1"/>
          </p:cNvSpPr>
          <p:nvPr>
            <p:ph type="body" sz="quarter" idx="15" hasCustomPrompt="1"/>
          </p:nvPr>
        </p:nvSpPr>
        <p:spPr>
          <a:xfrm>
            <a:off x="6968020"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5" name="Text Placeholder 6">
            <a:extLst>
              <a:ext uri="{FF2B5EF4-FFF2-40B4-BE49-F238E27FC236}">
                <a16:creationId xmlns:a16="http://schemas.microsoft.com/office/drawing/2014/main" id="{D8299739-6734-AC50-12FE-A0EDBE695861}"/>
              </a:ext>
            </a:extLst>
          </p:cNvPr>
          <p:cNvSpPr>
            <a:spLocks noGrp="1"/>
          </p:cNvSpPr>
          <p:nvPr>
            <p:ph type="body" sz="quarter" idx="16" hasCustomPrompt="1"/>
          </p:nvPr>
        </p:nvSpPr>
        <p:spPr>
          <a:xfrm>
            <a:off x="8592490"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XXXX</a:t>
            </a:r>
          </a:p>
        </p:txBody>
      </p:sp>
      <p:sp>
        <p:nvSpPr>
          <p:cNvPr id="16" name="Text Placeholder 6">
            <a:extLst>
              <a:ext uri="{FF2B5EF4-FFF2-40B4-BE49-F238E27FC236}">
                <a16:creationId xmlns:a16="http://schemas.microsoft.com/office/drawing/2014/main" id="{12B20D24-A521-7B35-F80C-43831172F22C}"/>
              </a:ext>
            </a:extLst>
          </p:cNvPr>
          <p:cNvSpPr>
            <a:spLocks noGrp="1"/>
          </p:cNvSpPr>
          <p:nvPr>
            <p:ph type="body" sz="quarter" idx="17" hasCustomPrompt="1"/>
          </p:nvPr>
        </p:nvSpPr>
        <p:spPr>
          <a:xfrm>
            <a:off x="10230303"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XXXX</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427769"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072032"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696502"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343550"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6968020"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592490"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10230303"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427769"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056496"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3685223" y="3588497"/>
            <a:ext cx="154665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344120"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6972847"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601574"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230303"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5010912"/>
            <a:ext cx="1709928" cy="1847088"/>
          </a:xfrm>
        </p:spPr>
        <p:txBody>
          <a:bodyPr anchor="ctr">
            <a:normAutofit/>
          </a:bodyPr>
          <a:lstStyle>
            <a:lvl1pPr marL="0" indent="0" algn="ctr">
              <a:buNone/>
              <a:defRPr sz="16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747012" y="5010912"/>
            <a:ext cx="1709928" cy="1847088"/>
          </a:xfrm>
        </p:spPr>
        <p:txBody>
          <a:bodyPr anchor="ctr">
            <a:normAutofit/>
          </a:bodyPr>
          <a:lstStyle>
            <a:lvl1pPr marL="0" indent="0" algn="ctr">
              <a:buNone/>
              <a:defRPr sz="16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494024" y="5010912"/>
            <a:ext cx="1709928" cy="1847088"/>
          </a:xfrm>
        </p:spPr>
        <p:txBody>
          <a:bodyPr anchor="ctr">
            <a:normAutofit/>
          </a:bodyPr>
          <a:lstStyle>
            <a:lvl1pPr marL="0" indent="0" algn="ctr">
              <a:buNone/>
              <a:defRPr sz="16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41036" y="5010912"/>
            <a:ext cx="1709928" cy="1847088"/>
          </a:xfrm>
        </p:spPr>
        <p:txBody>
          <a:bodyPr anchor="ctr">
            <a:normAutofit/>
          </a:bodyPr>
          <a:lstStyle>
            <a:lvl1pPr marL="0" indent="0" algn="ctr">
              <a:buNone/>
              <a:defRPr sz="16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88048" y="5010912"/>
            <a:ext cx="1709928" cy="1847088"/>
          </a:xfrm>
        </p:spPr>
        <p:txBody>
          <a:bodyPr anchor="ctr">
            <a:normAutofit/>
          </a:bodyPr>
          <a:lstStyle>
            <a:lvl1pPr marL="0" indent="0" algn="ctr">
              <a:buNone/>
              <a:defRPr sz="16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735060" y="5010912"/>
            <a:ext cx="1709928" cy="1847088"/>
          </a:xfrm>
        </p:spPr>
        <p:txBody>
          <a:bodyPr anchor="ctr">
            <a:normAutofit/>
          </a:bodyPr>
          <a:lstStyle>
            <a:lvl1pPr marL="0" indent="0" algn="ctr">
              <a:buNone/>
              <a:defRPr sz="1600"/>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482072" y="5010912"/>
            <a:ext cx="1709928" cy="1847088"/>
          </a:xfrm>
        </p:spPr>
        <p:txBody>
          <a:bodyPr anchor="ctr">
            <a:normAutofit/>
          </a:bodyPr>
          <a:lstStyle>
            <a:lvl1pPr marL="0" indent="0" algn="ctr">
              <a:buNone/>
              <a:defRPr sz="1600"/>
            </a:lvl1pPr>
          </a:lstStyle>
          <a:p>
            <a:r>
              <a:rPr lang="en-US"/>
              <a:t>Click icon to add picture</a:t>
            </a:r>
            <a:endParaRPr lang="en-US" dirty="0"/>
          </a:p>
        </p:txBody>
      </p:sp>
    </p:spTree>
    <p:extLst>
      <p:ext uri="{BB962C8B-B14F-4D97-AF65-F5344CB8AC3E}">
        <p14:creationId xmlns:p14="http://schemas.microsoft.com/office/powerpoint/2010/main" val="76384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_10">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41853" y="349289"/>
            <a:ext cx="4439994" cy="1709474"/>
          </a:xfrm>
        </p:spPr>
        <p:txBody>
          <a:bodyPr>
            <a:noAutofit/>
          </a:bodyPr>
          <a:lstStyle>
            <a:lvl1pPr algn="l">
              <a:lnSpc>
                <a:spcPct val="80000"/>
              </a:lnSpc>
              <a:defRPr sz="5000" b="0" cap="all" baseline="0">
                <a:solidFill>
                  <a:schemeClr val="accent2"/>
                </a:solidFill>
              </a:defRPr>
            </a:lvl1pPr>
          </a:lstStyle>
          <a:p>
            <a:r>
              <a:rPr lang="en-US" dirty="0"/>
              <a:t>ADD TITLE</a:t>
            </a:r>
          </a:p>
        </p:txBody>
      </p:sp>
      <p:sp>
        <p:nvSpPr>
          <p:cNvPr id="13" name="Text Placeholder 6">
            <a:extLst>
              <a:ext uri="{FF2B5EF4-FFF2-40B4-BE49-F238E27FC236}">
                <a16:creationId xmlns:a16="http://schemas.microsoft.com/office/drawing/2014/main" id="{14571D03-3912-128C-8D30-1EEDCA60CCC0}"/>
              </a:ext>
            </a:extLst>
          </p:cNvPr>
          <p:cNvSpPr>
            <a:spLocks noGrp="1"/>
          </p:cNvSpPr>
          <p:nvPr>
            <p:ph type="body" sz="quarter" idx="18" hasCustomPrompt="1"/>
          </p:nvPr>
        </p:nvSpPr>
        <p:spPr>
          <a:xfrm>
            <a:off x="42965" y="2140182"/>
            <a:ext cx="1614219"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41625" y="2521121"/>
            <a:ext cx="1615658" cy="653205"/>
          </a:xfrm>
          <a:no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3238352"/>
            <a:ext cx="1693599" cy="2781448"/>
          </a:xfrm>
        </p:spPr>
        <p:txBody>
          <a:bodyPr anchor="ctr">
            <a:noAutofit/>
          </a:bodyPr>
          <a:lstStyle>
            <a:lvl1pPr marL="0" indent="0" algn="ctr">
              <a:buNone/>
              <a:defRPr sz="16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731063" y="2639857"/>
            <a:ext cx="1728927" cy="2555204"/>
          </a:xfrm>
        </p:spPr>
        <p:txBody>
          <a:bodyPr anchor="ctr">
            <a:normAutofit/>
          </a:bodyPr>
          <a:lstStyle>
            <a:lvl1pPr marL="0" indent="0" algn="ctr">
              <a:buNone/>
              <a:defRPr sz="1600"/>
            </a:lvl1pPr>
          </a:lstStyle>
          <a:p>
            <a:r>
              <a:rPr lang="en-US"/>
              <a:t>Click icon to add picture</a:t>
            </a:r>
            <a:endParaRPr lang="en-US" dirty="0"/>
          </a:p>
        </p:txBody>
      </p:sp>
      <p:sp>
        <p:nvSpPr>
          <p:cNvPr id="14" name="Text Placeholder 6">
            <a:extLst>
              <a:ext uri="{FF2B5EF4-FFF2-40B4-BE49-F238E27FC236}">
                <a16:creationId xmlns:a16="http://schemas.microsoft.com/office/drawing/2014/main" id="{7EA05B06-C5E5-5673-DC81-CB66BFD9422A}"/>
              </a:ext>
            </a:extLst>
          </p:cNvPr>
          <p:cNvSpPr>
            <a:spLocks noGrp="1"/>
          </p:cNvSpPr>
          <p:nvPr>
            <p:ph type="body" sz="quarter" idx="19" hasCustomPrompt="1"/>
          </p:nvPr>
        </p:nvSpPr>
        <p:spPr>
          <a:xfrm>
            <a:off x="1771261" y="5283200"/>
            <a:ext cx="1645920"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770087" y="5665827"/>
            <a:ext cx="1637262" cy="1005840"/>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15" name="Text Placeholder 6">
            <a:extLst>
              <a:ext uri="{FF2B5EF4-FFF2-40B4-BE49-F238E27FC236}">
                <a16:creationId xmlns:a16="http://schemas.microsoft.com/office/drawing/2014/main" id="{A38DA923-7BD9-8E4D-13E3-451F9146255A}"/>
              </a:ext>
            </a:extLst>
          </p:cNvPr>
          <p:cNvSpPr>
            <a:spLocks noGrp="1"/>
          </p:cNvSpPr>
          <p:nvPr>
            <p:ph type="body" sz="quarter" idx="20" hasCustomPrompt="1"/>
          </p:nvPr>
        </p:nvSpPr>
        <p:spPr>
          <a:xfrm>
            <a:off x="3541509" y="2592199"/>
            <a:ext cx="1627347"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3533770" y="2970034"/>
            <a:ext cx="1645920" cy="772418"/>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497454" y="3816026"/>
            <a:ext cx="1714600" cy="1847158"/>
          </a:xfrm>
        </p:spPr>
        <p:txBody>
          <a:bodyPr anchor="ctr">
            <a:normAutofit/>
          </a:bodyPr>
          <a:lstStyle>
            <a:lvl1pPr marL="0" indent="0" algn="ctr">
              <a:buNone/>
              <a:defRPr sz="16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49518" y="1836572"/>
            <a:ext cx="1714599" cy="2555203"/>
          </a:xfrm>
        </p:spPr>
        <p:txBody>
          <a:bodyPr anchor="ctr">
            <a:normAutofit/>
          </a:bodyPr>
          <a:lstStyle>
            <a:lvl1pPr marL="0" indent="0" algn="ctr">
              <a:buNone/>
              <a:defRPr sz="1600"/>
            </a:lvl1pPr>
          </a:lstStyle>
          <a:p>
            <a:r>
              <a:rPr lang="en-US"/>
              <a:t>Click icon to add picture</a:t>
            </a:r>
            <a:endParaRPr lang="en-US" dirty="0"/>
          </a:p>
        </p:txBody>
      </p:sp>
      <p:sp>
        <p:nvSpPr>
          <p:cNvPr id="16" name="Text Placeholder 6">
            <a:extLst>
              <a:ext uri="{FF2B5EF4-FFF2-40B4-BE49-F238E27FC236}">
                <a16:creationId xmlns:a16="http://schemas.microsoft.com/office/drawing/2014/main" id="{7F6E7494-2D33-4F23-B04B-9FE71522F9FC}"/>
              </a:ext>
            </a:extLst>
          </p:cNvPr>
          <p:cNvSpPr>
            <a:spLocks noGrp="1"/>
          </p:cNvSpPr>
          <p:nvPr>
            <p:ph type="body" sz="quarter" idx="21" hasCustomPrompt="1"/>
          </p:nvPr>
        </p:nvSpPr>
        <p:spPr>
          <a:xfrm>
            <a:off x="5285930" y="4465871"/>
            <a:ext cx="1650464"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280642" y="4853410"/>
            <a:ext cx="1645920" cy="1005840"/>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17" name="Text Placeholder 6">
            <a:extLst>
              <a:ext uri="{FF2B5EF4-FFF2-40B4-BE49-F238E27FC236}">
                <a16:creationId xmlns:a16="http://schemas.microsoft.com/office/drawing/2014/main" id="{E7663574-0331-2A27-3254-9D65F05A0CA1}"/>
              </a:ext>
            </a:extLst>
          </p:cNvPr>
          <p:cNvSpPr>
            <a:spLocks noGrp="1"/>
          </p:cNvSpPr>
          <p:nvPr>
            <p:ph type="body" sz="quarter" idx="22" hasCustomPrompt="1"/>
          </p:nvPr>
        </p:nvSpPr>
        <p:spPr>
          <a:xfrm>
            <a:off x="7044780" y="1930948"/>
            <a:ext cx="1645920"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036004" y="2311094"/>
            <a:ext cx="1645920" cy="772418"/>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7001581" y="3147692"/>
            <a:ext cx="1712513" cy="1833883"/>
          </a:xfrm>
        </p:spPr>
        <p:txBody>
          <a:bodyPr anchor="ctr">
            <a:normAutofit/>
          </a:bodyPr>
          <a:lstStyle>
            <a:lvl1pPr marL="0" indent="0" algn="ctr">
              <a:buNone/>
              <a:defRPr sz="16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751558" y="912881"/>
            <a:ext cx="1714599" cy="2954269"/>
          </a:xfrm>
        </p:spPr>
        <p:txBody>
          <a:bodyPr anchor="ctr">
            <a:normAutofit/>
          </a:bodyPr>
          <a:lstStyle>
            <a:lvl1pPr marL="0" indent="0" algn="ctr">
              <a:buNone/>
              <a:defRPr sz="1600"/>
            </a:lvl1pPr>
          </a:lstStyle>
          <a:p>
            <a:r>
              <a:rPr lang="en-US"/>
              <a:t>Click icon to add picture</a:t>
            </a:r>
            <a:endParaRPr lang="en-US" dirty="0"/>
          </a:p>
        </p:txBody>
      </p:sp>
      <p:sp>
        <p:nvSpPr>
          <p:cNvPr id="18" name="Text Placeholder 6">
            <a:extLst>
              <a:ext uri="{FF2B5EF4-FFF2-40B4-BE49-F238E27FC236}">
                <a16:creationId xmlns:a16="http://schemas.microsoft.com/office/drawing/2014/main" id="{B4B87247-E9C1-A9FC-156A-D7CE28F76699}"/>
              </a:ext>
            </a:extLst>
          </p:cNvPr>
          <p:cNvSpPr>
            <a:spLocks noGrp="1"/>
          </p:cNvSpPr>
          <p:nvPr>
            <p:ph type="body" sz="quarter" idx="23" hasCustomPrompt="1"/>
          </p:nvPr>
        </p:nvSpPr>
        <p:spPr>
          <a:xfrm>
            <a:off x="8804671" y="3966198"/>
            <a:ext cx="1637794"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802641" y="4335080"/>
            <a:ext cx="1645920" cy="1005840"/>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19" name="Text Placeholder 6">
            <a:extLst>
              <a:ext uri="{FF2B5EF4-FFF2-40B4-BE49-F238E27FC236}">
                <a16:creationId xmlns:a16="http://schemas.microsoft.com/office/drawing/2014/main" id="{3C2E5A00-52D0-BE21-D13F-C508F7DB5656}"/>
              </a:ext>
            </a:extLst>
          </p:cNvPr>
          <p:cNvSpPr>
            <a:spLocks noGrp="1"/>
          </p:cNvSpPr>
          <p:nvPr>
            <p:ph type="body" sz="quarter" idx="24" hasCustomPrompt="1"/>
          </p:nvPr>
        </p:nvSpPr>
        <p:spPr>
          <a:xfrm>
            <a:off x="10514801" y="1573615"/>
            <a:ext cx="1645920"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516499" y="1961472"/>
            <a:ext cx="1645920" cy="772418"/>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503621" y="2785611"/>
            <a:ext cx="1688379" cy="2555204"/>
          </a:xfrm>
        </p:spPr>
        <p:txBody>
          <a:bodyPr anchor="ctr">
            <a:normAutofit/>
          </a:bodyPr>
          <a:lstStyle>
            <a:lvl1pPr marL="0" indent="0" algn="ctr">
              <a:buNone/>
              <a:defRPr sz="1600"/>
            </a:lvl1pPr>
          </a:lstStyle>
          <a:p>
            <a:r>
              <a:rPr lang="en-US"/>
              <a:t>Click icon to add picture</a:t>
            </a:r>
            <a:endParaRPr lang="en-US" dirty="0"/>
          </a:p>
        </p:txBody>
      </p:sp>
      <p:sp>
        <p:nvSpPr>
          <p:cNvPr id="5" name="Text Placeholder 6">
            <a:extLst>
              <a:ext uri="{FF2B5EF4-FFF2-40B4-BE49-F238E27FC236}">
                <a16:creationId xmlns:a16="http://schemas.microsoft.com/office/drawing/2014/main" id="{BB79CC2F-C039-4C34-3EB1-5535520D66E8}"/>
              </a:ext>
            </a:extLst>
          </p:cNvPr>
          <p:cNvSpPr>
            <a:spLocks noGrp="1"/>
          </p:cNvSpPr>
          <p:nvPr>
            <p:ph type="body" sz="quarter" idx="10" hasCustomPrompt="1"/>
          </p:nvPr>
        </p:nvSpPr>
        <p:spPr>
          <a:xfrm>
            <a:off x="7704957" y="6265767"/>
            <a:ext cx="4163193" cy="574675"/>
          </a:xfrm>
        </p:spPr>
        <p:txBody>
          <a:bodyPr>
            <a:noAutofit/>
          </a:bodyPr>
          <a:lstStyle>
            <a:lvl1pPr marL="0" indent="0" algn="l">
              <a:buNone/>
              <a:defRPr sz="2000" b="1" spc="300" baseline="0">
                <a:solidFill>
                  <a:schemeClr val="accent2"/>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SUBTITLE</a:t>
            </a:r>
          </a:p>
        </p:txBody>
      </p:sp>
    </p:spTree>
    <p:extLst>
      <p:ext uri="{BB962C8B-B14F-4D97-AF65-F5344CB8AC3E}">
        <p14:creationId xmlns:p14="http://schemas.microsoft.com/office/powerpoint/2010/main" val="247431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meline_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123849" y="365125"/>
            <a:ext cx="11944303" cy="924709"/>
          </a:xfrm>
        </p:spPr>
        <p:txBody>
          <a:bodyPr tIns="91440" bIns="0">
            <a:noAutofit/>
          </a:bodyPr>
          <a:lstStyle>
            <a:lvl1pPr algn="ctr">
              <a:defRPr sz="5000">
                <a:solidFill>
                  <a:schemeClr val="accent5"/>
                </a:solidFill>
              </a:defRPr>
            </a:lvl1pPr>
          </a:lstStyle>
          <a:p>
            <a:r>
              <a:rPr lang="en-US" dirty="0"/>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123849" y="1296083"/>
            <a:ext cx="11944303" cy="574675"/>
          </a:xfrm>
        </p:spPr>
        <p:txBody>
          <a:bodyPr>
            <a:noAutofit/>
          </a:bodyPr>
          <a:lstStyle>
            <a:lvl1pPr marL="0" indent="0" algn="ctr">
              <a:buNone/>
              <a:defRPr sz="2000" b="1" cap="all" spc="300" baseline="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SUBTITLE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2458212"/>
            <a:ext cx="1746504" cy="1847088"/>
          </a:xfrm>
        </p:spPr>
        <p:txBody>
          <a:bodyPr anchor="ctr">
            <a:normAutofit/>
          </a:bodyPr>
          <a:lstStyle>
            <a:lvl1pPr marL="0" indent="0" algn="ctr">
              <a:buNone/>
              <a:defRPr sz="16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0A65FCCB-71AC-57AB-9072-A30D1F53FC2A}"/>
              </a:ext>
            </a:extLst>
          </p:cNvPr>
          <p:cNvSpPr>
            <a:spLocks noGrp="1"/>
          </p:cNvSpPr>
          <p:nvPr>
            <p:ph type="body" sz="quarter" idx="11" hasCustomPrompt="1"/>
          </p:nvPr>
        </p:nvSpPr>
        <p:spPr>
          <a:xfrm>
            <a:off x="0" y="4300773"/>
            <a:ext cx="1746504" cy="310896"/>
          </a:xfrm>
          <a:solidFill>
            <a:schemeClr val="accent5"/>
          </a:solidFill>
        </p:spPr>
        <p:txBody>
          <a:bodyPr lIns="0" tIns="0" rIns="0" bIns="0">
            <a:noAutofit/>
          </a:bodyPr>
          <a:lstStyle>
            <a:lvl1pPr marL="0" indent="0" algn="ctr">
              <a:lnSpc>
                <a:spcPct val="80000"/>
              </a:lnSpc>
              <a:spcBef>
                <a:spcPts val="0"/>
              </a:spcBef>
              <a:buNone/>
              <a:defRPr sz="2400" b="0" spc="0" baseline="0">
                <a:solidFill>
                  <a:schemeClr val="bg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95904" y="4766451"/>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95904" y="5244139"/>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1839260" y="2553667"/>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839259" y="3039116"/>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11" name="Text Placeholder 6">
            <a:extLst>
              <a:ext uri="{FF2B5EF4-FFF2-40B4-BE49-F238E27FC236}">
                <a16:creationId xmlns:a16="http://schemas.microsoft.com/office/drawing/2014/main" id="{5CF6C398-93E6-A99F-EFDF-A55942B3F0E0}"/>
              </a:ext>
            </a:extLst>
          </p:cNvPr>
          <p:cNvSpPr>
            <a:spLocks noGrp="1"/>
          </p:cNvSpPr>
          <p:nvPr>
            <p:ph type="body" sz="quarter" idx="12" hasCustomPrompt="1"/>
          </p:nvPr>
        </p:nvSpPr>
        <p:spPr>
          <a:xfrm>
            <a:off x="1740916" y="4300773"/>
            <a:ext cx="1746504" cy="310896"/>
          </a:xfrm>
          <a:solidFill>
            <a:schemeClr val="accent5">
              <a:lumMod val="40000"/>
              <a:lumOff val="60000"/>
            </a:schemeClr>
          </a:solidFill>
        </p:spPr>
        <p:txBody>
          <a:bodyPr lIns="0" tIns="0" rIns="0" bIns="0">
            <a:noAutofit/>
          </a:bodyPr>
          <a:lstStyle>
            <a:lvl1pPr marL="0" indent="0" algn="ctr">
              <a:lnSpc>
                <a:spcPct val="80000"/>
              </a:lnSpc>
              <a:spcBef>
                <a:spcPts val="0"/>
              </a:spcBef>
              <a:buNone/>
              <a:defRPr sz="24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727962" y="4610919"/>
            <a:ext cx="1746504" cy="1847088"/>
          </a:xfrm>
        </p:spPr>
        <p:txBody>
          <a:bodyPr anchor="ctr">
            <a:normAutofit/>
          </a:bodyPr>
          <a:lstStyle>
            <a:lvl1pPr marL="0" indent="0" algn="ctr">
              <a:buNone/>
              <a:defRPr sz="16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484499" y="2458212"/>
            <a:ext cx="1746504" cy="1847088"/>
          </a:xfrm>
        </p:spPr>
        <p:txBody>
          <a:bodyPr anchor="ctr">
            <a:normAutofit/>
          </a:bodyPr>
          <a:lstStyle>
            <a:lvl1pPr marL="0" indent="0" algn="ctr">
              <a:buNone/>
              <a:defRPr sz="1600"/>
            </a:lvl1pPr>
          </a:lstStyle>
          <a:p>
            <a:r>
              <a:rPr lang="en-US"/>
              <a:t>Click icon to add picture</a:t>
            </a:r>
            <a:endParaRPr lang="en-US" dirty="0"/>
          </a:p>
        </p:txBody>
      </p:sp>
      <p:sp>
        <p:nvSpPr>
          <p:cNvPr id="12" name="Text Placeholder 6">
            <a:extLst>
              <a:ext uri="{FF2B5EF4-FFF2-40B4-BE49-F238E27FC236}">
                <a16:creationId xmlns:a16="http://schemas.microsoft.com/office/drawing/2014/main" id="{AE291EFA-0974-0076-CEBE-59D6F7EA799F}"/>
              </a:ext>
            </a:extLst>
          </p:cNvPr>
          <p:cNvSpPr>
            <a:spLocks noGrp="1"/>
          </p:cNvSpPr>
          <p:nvPr>
            <p:ph type="body" sz="quarter" idx="13" hasCustomPrompt="1"/>
          </p:nvPr>
        </p:nvSpPr>
        <p:spPr>
          <a:xfrm>
            <a:off x="3481832" y="4300773"/>
            <a:ext cx="1746504" cy="310896"/>
          </a:xfrm>
          <a:solidFill>
            <a:schemeClr val="accent5"/>
          </a:solidFill>
        </p:spPr>
        <p:txBody>
          <a:bodyPr lIns="0" tIns="0" rIns="0" bIns="0">
            <a:noAutofit/>
          </a:bodyPr>
          <a:lstStyle>
            <a:lvl1pPr marL="0" indent="0" algn="ctr">
              <a:lnSpc>
                <a:spcPct val="80000"/>
              </a:lnSpc>
              <a:spcBef>
                <a:spcPts val="0"/>
              </a:spcBef>
              <a:buNone/>
              <a:defRPr sz="2400" b="0" spc="0" baseline="0">
                <a:solidFill>
                  <a:schemeClr val="bg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564206" y="4766451"/>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3564206" y="5244139"/>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330142" y="2553667"/>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330141" y="3039116"/>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13" name="Text Placeholder 6">
            <a:extLst>
              <a:ext uri="{FF2B5EF4-FFF2-40B4-BE49-F238E27FC236}">
                <a16:creationId xmlns:a16="http://schemas.microsoft.com/office/drawing/2014/main" id="{D6D7C929-37FC-D4F9-240C-3E716CF74ACF}"/>
              </a:ext>
            </a:extLst>
          </p:cNvPr>
          <p:cNvSpPr>
            <a:spLocks noGrp="1"/>
          </p:cNvSpPr>
          <p:nvPr>
            <p:ph type="body" sz="quarter" idx="14" hasCustomPrompt="1"/>
          </p:nvPr>
        </p:nvSpPr>
        <p:spPr>
          <a:xfrm>
            <a:off x="5222748" y="4300773"/>
            <a:ext cx="1746504" cy="310896"/>
          </a:xfrm>
          <a:solidFill>
            <a:schemeClr val="accent5">
              <a:lumMod val="40000"/>
              <a:lumOff val="60000"/>
            </a:schemeClr>
          </a:solidFill>
        </p:spPr>
        <p:txBody>
          <a:bodyPr lIns="0" tIns="0" rIns="0" bIns="0">
            <a:noAutofit/>
          </a:bodyPr>
          <a:lstStyle>
            <a:lvl1pPr marL="0" indent="0" algn="ctr">
              <a:lnSpc>
                <a:spcPct val="80000"/>
              </a:lnSpc>
              <a:spcBef>
                <a:spcPts val="0"/>
              </a:spcBef>
              <a:buNone/>
              <a:defRPr sz="24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21986" y="4610919"/>
            <a:ext cx="1746504" cy="1847088"/>
          </a:xfrm>
        </p:spPr>
        <p:txBody>
          <a:bodyPr anchor="ctr">
            <a:normAutofit/>
          </a:bodyPr>
          <a:lstStyle>
            <a:lvl1pPr marL="0" indent="0" algn="ctr">
              <a:buNone/>
              <a:defRPr sz="16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68351" y="2458212"/>
            <a:ext cx="1746504" cy="1847088"/>
          </a:xfrm>
        </p:spPr>
        <p:txBody>
          <a:bodyPr anchor="ctr">
            <a:normAutofit/>
          </a:bodyPr>
          <a:lstStyle>
            <a:lvl1pPr marL="0" indent="0" algn="ctr">
              <a:buNone/>
              <a:defRPr sz="1600"/>
            </a:lvl1pPr>
          </a:lstStyle>
          <a:p>
            <a:r>
              <a:rPr lang="en-US"/>
              <a:t>Click icon to add picture</a:t>
            </a:r>
            <a:endParaRPr lang="en-US" dirty="0"/>
          </a:p>
        </p:txBody>
      </p:sp>
      <p:sp>
        <p:nvSpPr>
          <p:cNvPr id="14" name="Text Placeholder 6">
            <a:extLst>
              <a:ext uri="{FF2B5EF4-FFF2-40B4-BE49-F238E27FC236}">
                <a16:creationId xmlns:a16="http://schemas.microsoft.com/office/drawing/2014/main" id="{FD4D7B7F-47B6-90A3-0C50-BFF900083477}"/>
              </a:ext>
            </a:extLst>
          </p:cNvPr>
          <p:cNvSpPr>
            <a:spLocks noGrp="1"/>
          </p:cNvSpPr>
          <p:nvPr>
            <p:ph type="body" sz="quarter" idx="15" hasCustomPrompt="1"/>
          </p:nvPr>
        </p:nvSpPr>
        <p:spPr>
          <a:xfrm>
            <a:off x="6963664" y="4300773"/>
            <a:ext cx="1746504" cy="310896"/>
          </a:xfrm>
          <a:solidFill>
            <a:schemeClr val="accent5"/>
          </a:solidFill>
        </p:spPr>
        <p:txBody>
          <a:bodyPr lIns="0" tIns="0" rIns="0" bIns="0">
            <a:noAutofit/>
          </a:bodyPr>
          <a:lstStyle>
            <a:lvl1pPr marL="0" indent="0" algn="ctr">
              <a:lnSpc>
                <a:spcPct val="80000"/>
              </a:lnSpc>
              <a:spcBef>
                <a:spcPts val="0"/>
              </a:spcBef>
              <a:buNone/>
              <a:defRPr sz="2400" b="0" spc="0" baseline="0">
                <a:solidFill>
                  <a:schemeClr val="bg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7071380" y="4766451"/>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071380" y="5244139"/>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821024" y="2553667"/>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821023" y="3039116"/>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15" name="Text Placeholder 6">
            <a:extLst>
              <a:ext uri="{FF2B5EF4-FFF2-40B4-BE49-F238E27FC236}">
                <a16:creationId xmlns:a16="http://schemas.microsoft.com/office/drawing/2014/main" id="{D8299739-6734-AC50-12FE-A0EDBE695861}"/>
              </a:ext>
            </a:extLst>
          </p:cNvPr>
          <p:cNvSpPr>
            <a:spLocks noGrp="1"/>
          </p:cNvSpPr>
          <p:nvPr>
            <p:ph type="body" sz="quarter" idx="16" hasCustomPrompt="1"/>
          </p:nvPr>
        </p:nvSpPr>
        <p:spPr>
          <a:xfrm>
            <a:off x="8710295" y="4300773"/>
            <a:ext cx="1746504" cy="310896"/>
          </a:xfrm>
          <a:solidFill>
            <a:schemeClr val="accent5">
              <a:lumMod val="40000"/>
              <a:lumOff val="60000"/>
            </a:schemeClr>
          </a:solidFill>
        </p:spPr>
        <p:txBody>
          <a:bodyPr lIns="0" tIns="0" rIns="0" bIns="0">
            <a:noAutofit/>
          </a:bodyPr>
          <a:lstStyle>
            <a:lvl1pPr marL="0" indent="0" algn="ctr">
              <a:lnSpc>
                <a:spcPct val="80000"/>
              </a:lnSpc>
              <a:spcBef>
                <a:spcPts val="0"/>
              </a:spcBef>
              <a:buNone/>
              <a:defRPr sz="24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710295" y="4610919"/>
            <a:ext cx="1746504" cy="1847088"/>
          </a:xfrm>
        </p:spPr>
        <p:txBody>
          <a:bodyPr anchor="ctr">
            <a:normAutofit/>
          </a:bodyPr>
          <a:lstStyle>
            <a:lvl1pPr marL="0" indent="0" algn="ctr">
              <a:buNone/>
              <a:defRPr sz="1600"/>
            </a:lvl1pPr>
          </a:lstStyle>
          <a:p>
            <a:pPr lvl="0"/>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445496" y="2458212"/>
            <a:ext cx="1746504" cy="1847088"/>
          </a:xfrm>
        </p:spPr>
        <p:txBody>
          <a:bodyPr anchor="ctr">
            <a:normAutofit/>
          </a:bodyPr>
          <a:lstStyle>
            <a:lvl1pPr marL="0" indent="0" algn="ctr">
              <a:buNone/>
              <a:defRPr sz="1600"/>
            </a:lvl1pPr>
          </a:lstStyle>
          <a:p>
            <a:r>
              <a:rPr lang="en-US"/>
              <a:t>Click icon to add picture</a:t>
            </a:r>
            <a:endParaRPr lang="en-US" dirty="0"/>
          </a:p>
        </p:txBody>
      </p:sp>
      <p:sp>
        <p:nvSpPr>
          <p:cNvPr id="16" name="Text Placeholder 6">
            <a:extLst>
              <a:ext uri="{FF2B5EF4-FFF2-40B4-BE49-F238E27FC236}">
                <a16:creationId xmlns:a16="http://schemas.microsoft.com/office/drawing/2014/main" id="{12B20D24-A521-7B35-F80C-43831172F22C}"/>
              </a:ext>
            </a:extLst>
          </p:cNvPr>
          <p:cNvSpPr>
            <a:spLocks noGrp="1"/>
          </p:cNvSpPr>
          <p:nvPr>
            <p:ph type="body" sz="quarter" idx="17" hasCustomPrompt="1"/>
          </p:nvPr>
        </p:nvSpPr>
        <p:spPr>
          <a:xfrm>
            <a:off x="10445496" y="4300773"/>
            <a:ext cx="1746504" cy="310896"/>
          </a:xfrm>
          <a:solidFill>
            <a:schemeClr val="accent5"/>
          </a:solidFill>
        </p:spPr>
        <p:txBody>
          <a:bodyPr lIns="0" tIns="0" rIns="0" bIns="0">
            <a:noAutofit/>
          </a:bodyPr>
          <a:lstStyle>
            <a:lvl1pPr marL="0" indent="0" algn="ctr">
              <a:lnSpc>
                <a:spcPct val="80000"/>
              </a:lnSpc>
              <a:spcBef>
                <a:spcPts val="0"/>
              </a:spcBef>
              <a:buNone/>
              <a:defRPr sz="2400" b="0" spc="0" baseline="0">
                <a:solidFill>
                  <a:schemeClr val="bg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10556971" y="4766451"/>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556971" y="5244139"/>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Tree>
    <p:extLst>
      <p:ext uri="{BB962C8B-B14F-4D97-AF65-F5344CB8AC3E}">
        <p14:creationId xmlns:p14="http://schemas.microsoft.com/office/powerpoint/2010/main" val="234198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meline_3">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65126"/>
            <a:ext cx="11308913" cy="930958"/>
          </a:xfrm>
        </p:spPr>
        <p:txBody>
          <a:bodyPr tIns="91440" bIns="0">
            <a:noAutofit/>
          </a:bodyPr>
          <a:lstStyle>
            <a:lvl1pPr algn="l">
              <a:defRPr sz="5000">
                <a:solidFill>
                  <a:schemeClr val="accent4"/>
                </a:solidFill>
              </a:defRPr>
            </a:lvl1pPr>
          </a:lstStyle>
          <a:p>
            <a:r>
              <a:rPr lang="en-US" dirty="0"/>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561974" y="1296083"/>
            <a:ext cx="11312303" cy="574675"/>
          </a:xfrm>
        </p:spPr>
        <p:txBody>
          <a:bodyPr>
            <a:noAutofit/>
          </a:bodyPr>
          <a:lstStyle>
            <a:lvl1pPr marL="0" indent="0" algn="l">
              <a:buNone/>
              <a:defRPr sz="2000" b="0" cap="all" spc="300" baseline="0">
                <a:solidFill>
                  <a:schemeClr val="accent6">
                    <a:lumMod val="75000"/>
                  </a:schemeClr>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SUBTITLE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568880"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209792"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850704"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491616"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7132528"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773440"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10414352"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565492" y="3282263"/>
            <a:ext cx="1459924"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211478" y="3282263"/>
            <a:ext cx="1463040"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3860580"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520680"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146915"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773438"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414352"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8" name="Text Placeholder 6">
            <a:extLst>
              <a:ext uri="{FF2B5EF4-FFF2-40B4-BE49-F238E27FC236}">
                <a16:creationId xmlns:a16="http://schemas.microsoft.com/office/drawing/2014/main" id="{0A65FCCB-71AC-57AB-9072-A30D1F53FC2A}"/>
              </a:ext>
            </a:extLst>
          </p:cNvPr>
          <p:cNvSpPr>
            <a:spLocks noGrp="1"/>
          </p:cNvSpPr>
          <p:nvPr>
            <p:ph type="body" sz="quarter" idx="11" hasCustomPrompt="1"/>
          </p:nvPr>
        </p:nvSpPr>
        <p:spPr>
          <a:xfrm>
            <a:off x="408717" y="5029928"/>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6" name="Picture Placeholder 33">
            <a:extLst>
              <a:ext uri="{FF2B5EF4-FFF2-40B4-BE49-F238E27FC236}">
                <a16:creationId xmlns:a16="http://schemas.microsoft.com/office/drawing/2014/main" id="{205F58A7-5C5A-5AEB-01EA-BF85602BA233}"/>
              </a:ext>
            </a:extLst>
          </p:cNvPr>
          <p:cNvSpPr>
            <a:spLocks noGrp="1"/>
          </p:cNvSpPr>
          <p:nvPr>
            <p:ph type="pic" sz="quarter" idx="39"/>
          </p:nvPr>
        </p:nvSpPr>
        <p:spPr>
          <a:xfrm>
            <a:off x="677383" y="4449228"/>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r>
              <a:rPr lang="en-US"/>
              <a:t>Click icon to add picture</a:t>
            </a:r>
            <a:endParaRPr lang="en-US" dirty="0"/>
          </a:p>
        </p:txBody>
      </p:sp>
      <p:sp>
        <p:nvSpPr>
          <p:cNvPr id="11" name="Text Placeholder 6">
            <a:extLst>
              <a:ext uri="{FF2B5EF4-FFF2-40B4-BE49-F238E27FC236}">
                <a16:creationId xmlns:a16="http://schemas.microsoft.com/office/drawing/2014/main" id="{5CF6C398-93E6-A99F-EFDF-A55942B3F0E0}"/>
              </a:ext>
            </a:extLst>
          </p:cNvPr>
          <p:cNvSpPr>
            <a:spLocks noGrp="1"/>
          </p:cNvSpPr>
          <p:nvPr>
            <p:ph type="body" sz="quarter" idx="12" hasCustomPrompt="1"/>
          </p:nvPr>
        </p:nvSpPr>
        <p:spPr>
          <a:xfrm>
            <a:off x="2105533" y="5590964"/>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9" name="Picture Placeholder 33">
            <a:extLst>
              <a:ext uri="{FF2B5EF4-FFF2-40B4-BE49-F238E27FC236}">
                <a16:creationId xmlns:a16="http://schemas.microsoft.com/office/drawing/2014/main" id="{B6E82F90-717A-C484-C839-87784F130D4F}"/>
              </a:ext>
            </a:extLst>
          </p:cNvPr>
          <p:cNvSpPr>
            <a:spLocks noGrp="1"/>
          </p:cNvSpPr>
          <p:nvPr>
            <p:ph type="pic" sz="quarter" idx="40"/>
          </p:nvPr>
        </p:nvSpPr>
        <p:spPr>
          <a:xfrm>
            <a:off x="2374952" y="5016242"/>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r>
              <a:rPr lang="en-US"/>
              <a:t>Click icon to add picture</a:t>
            </a:r>
            <a:endParaRPr lang="en-US" dirty="0"/>
          </a:p>
        </p:txBody>
      </p:sp>
      <p:sp>
        <p:nvSpPr>
          <p:cNvPr id="12" name="Text Placeholder 6">
            <a:extLst>
              <a:ext uri="{FF2B5EF4-FFF2-40B4-BE49-F238E27FC236}">
                <a16:creationId xmlns:a16="http://schemas.microsoft.com/office/drawing/2014/main" id="{AE291EFA-0974-0076-CEBE-59D6F7EA799F}"/>
              </a:ext>
            </a:extLst>
          </p:cNvPr>
          <p:cNvSpPr>
            <a:spLocks noGrp="1"/>
          </p:cNvSpPr>
          <p:nvPr>
            <p:ph type="body" sz="quarter" idx="13" hasCustomPrompt="1"/>
          </p:nvPr>
        </p:nvSpPr>
        <p:spPr>
          <a:xfrm>
            <a:off x="3733042" y="5029928"/>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997112" y="4449228"/>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r>
              <a:rPr lang="en-US"/>
              <a:t>Click icon to add picture</a:t>
            </a:r>
            <a:endParaRPr lang="en-US" dirty="0"/>
          </a:p>
        </p:txBody>
      </p:sp>
      <p:sp>
        <p:nvSpPr>
          <p:cNvPr id="13" name="Text Placeholder 6">
            <a:extLst>
              <a:ext uri="{FF2B5EF4-FFF2-40B4-BE49-F238E27FC236}">
                <a16:creationId xmlns:a16="http://schemas.microsoft.com/office/drawing/2014/main" id="{D6D7C929-37FC-D4F9-240C-3E716CF74ACF}"/>
              </a:ext>
            </a:extLst>
          </p:cNvPr>
          <p:cNvSpPr>
            <a:spLocks noGrp="1"/>
          </p:cNvSpPr>
          <p:nvPr>
            <p:ph type="body" sz="quarter" idx="14" hasCustomPrompt="1"/>
          </p:nvPr>
        </p:nvSpPr>
        <p:spPr>
          <a:xfrm>
            <a:off x="5363232" y="5581439"/>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0" name="Picture Placeholder 33">
            <a:extLst>
              <a:ext uri="{FF2B5EF4-FFF2-40B4-BE49-F238E27FC236}">
                <a16:creationId xmlns:a16="http://schemas.microsoft.com/office/drawing/2014/main" id="{4F7DD637-FE82-C2DD-CE9D-CAF8C85949EF}"/>
              </a:ext>
            </a:extLst>
          </p:cNvPr>
          <p:cNvSpPr>
            <a:spLocks noGrp="1"/>
          </p:cNvSpPr>
          <p:nvPr>
            <p:ph type="pic" sz="quarter" idx="41"/>
          </p:nvPr>
        </p:nvSpPr>
        <p:spPr>
          <a:xfrm>
            <a:off x="5636942" y="5016242"/>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r>
              <a:rPr lang="en-US"/>
              <a:t>Click icon to add picture</a:t>
            </a:r>
            <a:endParaRPr lang="en-US" dirty="0"/>
          </a:p>
        </p:txBody>
      </p:sp>
      <p:sp>
        <p:nvSpPr>
          <p:cNvPr id="14" name="Text Placeholder 6">
            <a:extLst>
              <a:ext uri="{FF2B5EF4-FFF2-40B4-BE49-F238E27FC236}">
                <a16:creationId xmlns:a16="http://schemas.microsoft.com/office/drawing/2014/main" id="{FD4D7B7F-47B6-90A3-0C50-BFF900083477}"/>
              </a:ext>
            </a:extLst>
          </p:cNvPr>
          <p:cNvSpPr>
            <a:spLocks noGrp="1"/>
          </p:cNvSpPr>
          <p:nvPr>
            <p:ph type="body" sz="quarter" idx="15" hasCustomPrompt="1"/>
          </p:nvPr>
        </p:nvSpPr>
        <p:spPr>
          <a:xfrm>
            <a:off x="6990865" y="5029928"/>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4" name="Picture Placeholder 33">
            <a:extLst>
              <a:ext uri="{FF2B5EF4-FFF2-40B4-BE49-F238E27FC236}">
                <a16:creationId xmlns:a16="http://schemas.microsoft.com/office/drawing/2014/main" id="{C4A8C7FA-CD1F-E69D-BBCB-ECD5238CF66E}"/>
              </a:ext>
            </a:extLst>
          </p:cNvPr>
          <p:cNvSpPr>
            <a:spLocks noGrp="1"/>
          </p:cNvSpPr>
          <p:nvPr>
            <p:ph type="pic" sz="quarter" idx="42"/>
          </p:nvPr>
        </p:nvSpPr>
        <p:spPr>
          <a:xfrm>
            <a:off x="7263754" y="4449228"/>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r>
              <a:rPr lang="en-US"/>
              <a:t>Click icon to add picture</a:t>
            </a:r>
            <a:endParaRPr lang="en-US" dirty="0"/>
          </a:p>
        </p:txBody>
      </p:sp>
      <p:sp>
        <p:nvSpPr>
          <p:cNvPr id="15" name="Text Placeholder 6">
            <a:extLst>
              <a:ext uri="{FF2B5EF4-FFF2-40B4-BE49-F238E27FC236}">
                <a16:creationId xmlns:a16="http://schemas.microsoft.com/office/drawing/2014/main" id="{D8299739-6734-AC50-12FE-A0EDBE695861}"/>
              </a:ext>
            </a:extLst>
          </p:cNvPr>
          <p:cNvSpPr>
            <a:spLocks noGrp="1"/>
          </p:cNvSpPr>
          <p:nvPr>
            <p:ph type="body" sz="quarter" idx="16" hasCustomPrompt="1"/>
          </p:nvPr>
        </p:nvSpPr>
        <p:spPr>
          <a:xfrm>
            <a:off x="8612758" y="5581438"/>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5" name="Picture Placeholder 33">
            <a:extLst>
              <a:ext uri="{FF2B5EF4-FFF2-40B4-BE49-F238E27FC236}">
                <a16:creationId xmlns:a16="http://schemas.microsoft.com/office/drawing/2014/main" id="{C961B005-4AAE-A698-EEB7-4D65F5571C5D}"/>
              </a:ext>
            </a:extLst>
          </p:cNvPr>
          <p:cNvSpPr>
            <a:spLocks noGrp="1"/>
          </p:cNvSpPr>
          <p:nvPr>
            <p:ph type="pic" sz="quarter" idx="43"/>
          </p:nvPr>
        </p:nvSpPr>
        <p:spPr>
          <a:xfrm>
            <a:off x="8880908" y="5016242"/>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r>
              <a:rPr lang="en-US"/>
              <a:t>Click icon to add picture</a:t>
            </a:r>
            <a:endParaRPr lang="en-US" dirty="0"/>
          </a:p>
        </p:txBody>
      </p:sp>
      <p:sp>
        <p:nvSpPr>
          <p:cNvPr id="16" name="Text Placeholder 6">
            <a:extLst>
              <a:ext uri="{FF2B5EF4-FFF2-40B4-BE49-F238E27FC236}">
                <a16:creationId xmlns:a16="http://schemas.microsoft.com/office/drawing/2014/main" id="{12B20D24-A521-7B35-F80C-43831172F22C}"/>
              </a:ext>
            </a:extLst>
          </p:cNvPr>
          <p:cNvSpPr>
            <a:spLocks noGrp="1"/>
          </p:cNvSpPr>
          <p:nvPr>
            <p:ph type="body" sz="quarter" idx="17" hasCustomPrompt="1"/>
          </p:nvPr>
        </p:nvSpPr>
        <p:spPr>
          <a:xfrm>
            <a:off x="10240286" y="5020784"/>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3" name="Picture Placeholder 33">
            <a:extLst>
              <a:ext uri="{FF2B5EF4-FFF2-40B4-BE49-F238E27FC236}">
                <a16:creationId xmlns:a16="http://schemas.microsoft.com/office/drawing/2014/main" id="{5FA6CD30-9A88-B77E-FAE4-3CB0483E3D9C}"/>
              </a:ext>
            </a:extLst>
          </p:cNvPr>
          <p:cNvSpPr>
            <a:spLocks noGrp="1"/>
          </p:cNvSpPr>
          <p:nvPr>
            <p:ph type="pic" sz="quarter" idx="44"/>
          </p:nvPr>
        </p:nvSpPr>
        <p:spPr>
          <a:xfrm>
            <a:off x="10524837" y="4449228"/>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AC36CCF3-BEA1-9532-897E-60B21F9E0C38}"/>
              </a:ext>
              <a:ext uri="{C183D7F6-B498-43B3-948B-1728B52AA6E4}">
                <adec:decorative xmlns:adec="http://schemas.microsoft.com/office/drawing/2017/decorative" val="1"/>
              </a:ext>
            </a:extLst>
          </p:cNvPr>
          <p:cNvCxnSpPr>
            <a:cxnSpLocks/>
          </p:cNvCxnSpPr>
          <p:nvPr userDrawn="1"/>
        </p:nvCxnSpPr>
        <p:spPr>
          <a:xfrm>
            <a:off x="727527" y="2914513"/>
            <a:ext cx="1095486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AC45EB9-89EB-6947-3E66-7A20AAFF3989}"/>
              </a:ext>
              <a:ext uri="{C183D7F6-B498-43B3-948B-1728B52AA6E4}">
                <adec:decorative xmlns:adec="http://schemas.microsoft.com/office/drawing/2017/decorative" val="1"/>
              </a:ext>
            </a:extLst>
          </p:cNvPr>
          <p:cNvSpPr/>
          <p:nvPr userDrawn="1"/>
        </p:nvSpPr>
        <p:spPr>
          <a:xfrm>
            <a:off x="649776"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C14FCA1-3191-C23A-11F4-1E05F0F06058}"/>
              </a:ext>
              <a:ext uri="{C183D7F6-B498-43B3-948B-1728B52AA6E4}">
                <adec:decorative xmlns:adec="http://schemas.microsoft.com/office/drawing/2017/decorative" val="1"/>
              </a:ext>
            </a:extLst>
          </p:cNvPr>
          <p:cNvSpPr/>
          <p:nvPr userDrawn="1"/>
        </p:nvSpPr>
        <p:spPr>
          <a:xfrm>
            <a:off x="23531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5" name="Oval 34">
            <a:extLst>
              <a:ext uri="{FF2B5EF4-FFF2-40B4-BE49-F238E27FC236}">
                <a16:creationId xmlns:a16="http://schemas.microsoft.com/office/drawing/2014/main" id="{632D85A6-CD18-3D44-4ED3-479E8007C700}"/>
              </a:ext>
              <a:ext uri="{C183D7F6-B498-43B3-948B-1728B52AA6E4}">
                <adec:decorative xmlns:adec="http://schemas.microsoft.com/office/drawing/2017/decorative" val="1"/>
              </a:ext>
            </a:extLst>
          </p:cNvPr>
          <p:cNvSpPr/>
          <p:nvPr userDrawn="1"/>
        </p:nvSpPr>
        <p:spPr>
          <a:xfrm>
            <a:off x="39787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6" name="Oval 35">
            <a:extLst>
              <a:ext uri="{FF2B5EF4-FFF2-40B4-BE49-F238E27FC236}">
                <a16:creationId xmlns:a16="http://schemas.microsoft.com/office/drawing/2014/main" id="{1BE9538A-7671-5716-2083-4863DE6FC81D}"/>
              </a:ext>
              <a:ext uri="{C183D7F6-B498-43B3-948B-1728B52AA6E4}">
                <adec:decorative xmlns:adec="http://schemas.microsoft.com/office/drawing/2017/decorative" val="1"/>
              </a:ext>
            </a:extLst>
          </p:cNvPr>
          <p:cNvSpPr/>
          <p:nvPr userDrawn="1"/>
        </p:nvSpPr>
        <p:spPr>
          <a:xfrm>
            <a:off x="5603762"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4EEF2032-047A-A048-2DAB-A434ACAEB2A3}"/>
              </a:ext>
              <a:ext uri="{C183D7F6-B498-43B3-948B-1728B52AA6E4}">
                <adec:decorative xmlns:adec="http://schemas.microsoft.com/office/drawing/2017/decorative" val="1"/>
              </a:ext>
            </a:extLst>
          </p:cNvPr>
          <p:cNvSpPr/>
          <p:nvPr userDrawn="1"/>
        </p:nvSpPr>
        <p:spPr>
          <a:xfrm>
            <a:off x="72299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F947350C-96CE-8D5D-6815-4E48490F771E}"/>
              </a:ext>
              <a:ext uri="{C183D7F6-B498-43B3-948B-1728B52AA6E4}">
                <adec:decorative xmlns:adec="http://schemas.microsoft.com/office/drawing/2017/decorative" val="1"/>
              </a:ext>
            </a:extLst>
          </p:cNvPr>
          <p:cNvSpPr/>
          <p:nvPr userDrawn="1"/>
        </p:nvSpPr>
        <p:spPr>
          <a:xfrm>
            <a:off x="8854965"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4CC6803-1FE7-920D-545D-2F48A50C6856}"/>
              </a:ext>
              <a:ext uri="{C183D7F6-B498-43B3-948B-1728B52AA6E4}">
                <adec:decorative xmlns:adec="http://schemas.microsoft.com/office/drawing/2017/decorative" val="1"/>
              </a:ext>
            </a:extLst>
          </p:cNvPr>
          <p:cNvSpPr/>
          <p:nvPr userDrawn="1"/>
        </p:nvSpPr>
        <p:spPr>
          <a:xfrm>
            <a:off x="10481124"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361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meline_4">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65125"/>
            <a:ext cx="11246567" cy="1017361"/>
          </a:xfrm>
        </p:spPr>
        <p:txBody>
          <a:bodyPr>
            <a:noAutofit/>
          </a:bodyPr>
          <a:lstStyle>
            <a:lvl1pPr algn="l">
              <a:defRPr sz="5000">
                <a:solidFill>
                  <a:schemeClr val="accent4"/>
                </a:solidFill>
              </a:defRPr>
            </a:lvl1pPr>
          </a:lstStyle>
          <a:p>
            <a:r>
              <a:rPr lang="en-US" dirty="0"/>
              <a:t>Add 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576780"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216375"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855970"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495565"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7135160"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774755"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10414352"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576780"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216375"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3855970"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495565"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135160"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774755"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414352"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656949" y="4276725"/>
            <a:ext cx="1516228" cy="2581275"/>
          </a:xfrm>
        </p:spPr>
        <p:txBody>
          <a:bodyPr anchor="ctr">
            <a:normAutofit/>
          </a:bodyPr>
          <a:lstStyle>
            <a:lvl1pPr marL="0" indent="0" algn="ctr">
              <a:buNone/>
              <a:defRPr sz="16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2242486" y="4819650"/>
            <a:ext cx="1515903" cy="2038350"/>
          </a:xfrm>
        </p:spPr>
        <p:txBody>
          <a:bodyPr anchor="ctr">
            <a:normAutofit/>
          </a:bodyPr>
          <a:lstStyle>
            <a:lvl1pPr marL="0" indent="0" algn="ctr">
              <a:buNone/>
              <a:defRPr sz="16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827698" y="4276725"/>
            <a:ext cx="1501022" cy="2581275"/>
          </a:xfrm>
        </p:spPr>
        <p:txBody>
          <a:bodyPr anchor="ctr">
            <a:normAutofit/>
          </a:bodyPr>
          <a:lstStyle>
            <a:lvl1pPr marL="0" indent="0" algn="ctr">
              <a:buNone/>
              <a:defRPr sz="16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398029" y="4819650"/>
            <a:ext cx="1500700" cy="2038350"/>
          </a:xfrm>
        </p:spPr>
        <p:txBody>
          <a:bodyPr anchor="ctr">
            <a:normAutofit/>
          </a:bodyPr>
          <a:lstStyle>
            <a:lvl1pPr marL="0" indent="0" algn="ctr">
              <a:buNone/>
              <a:defRPr sz="16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68038" y="4276725"/>
            <a:ext cx="1515904" cy="2581275"/>
          </a:xfrm>
        </p:spPr>
        <p:txBody>
          <a:bodyPr anchor="ctr">
            <a:normAutofit/>
          </a:bodyPr>
          <a:lstStyle>
            <a:lvl1pPr marL="0" indent="0" algn="ctr">
              <a:buNone/>
              <a:defRPr sz="16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553251" y="4830161"/>
            <a:ext cx="1531401" cy="2027839"/>
          </a:xfrm>
        </p:spPr>
        <p:txBody>
          <a:bodyPr anchor="ctr">
            <a:normAutofit/>
          </a:bodyPr>
          <a:lstStyle>
            <a:lvl1pPr marL="0" indent="0" algn="ctr">
              <a:buNone/>
              <a:defRPr sz="1600"/>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153958" y="4276725"/>
            <a:ext cx="1515903" cy="2581275"/>
          </a:xfrm>
        </p:spPr>
        <p:txBody>
          <a:bodyPr anchor="ctr">
            <a:normAutofit/>
          </a:bodyPr>
          <a:lstStyle>
            <a:lvl1pPr marL="0" indent="0" algn="ctr">
              <a:buNone/>
              <a:defRPr sz="1600"/>
            </a:lvl1p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CAFE5053-60BB-2761-C015-8271375ECE79}"/>
              </a:ext>
              <a:ext uri="{C183D7F6-B498-43B3-948B-1728B52AA6E4}">
                <adec:decorative xmlns:adec="http://schemas.microsoft.com/office/drawing/2017/decorative" val="1"/>
              </a:ext>
            </a:extLst>
          </p:cNvPr>
          <p:cNvCxnSpPr>
            <a:cxnSpLocks/>
          </p:cNvCxnSpPr>
          <p:nvPr userDrawn="1"/>
        </p:nvCxnSpPr>
        <p:spPr>
          <a:xfrm>
            <a:off x="727527" y="2914513"/>
            <a:ext cx="1095486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848DF79D-5968-B3B0-E251-91F377B6AF27}"/>
              </a:ext>
              <a:ext uri="{C183D7F6-B498-43B3-948B-1728B52AA6E4}">
                <adec:decorative xmlns:adec="http://schemas.microsoft.com/office/drawing/2017/decorative" val="1"/>
              </a:ext>
            </a:extLst>
          </p:cNvPr>
          <p:cNvSpPr/>
          <p:nvPr userDrawn="1"/>
        </p:nvSpPr>
        <p:spPr>
          <a:xfrm>
            <a:off x="649776"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6596F52-E672-3E2F-3A6D-9A145AB707C3}"/>
              </a:ext>
              <a:ext uri="{C183D7F6-B498-43B3-948B-1728B52AA6E4}">
                <adec:decorative xmlns:adec="http://schemas.microsoft.com/office/drawing/2017/decorative" val="1"/>
              </a:ext>
            </a:extLst>
          </p:cNvPr>
          <p:cNvSpPr/>
          <p:nvPr userDrawn="1"/>
        </p:nvSpPr>
        <p:spPr>
          <a:xfrm>
            <a:off x="23531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Oval 5">
            <a:extLst>
              <a:ext uri="{FF2B5EF4-FFF2-40B4-BE49-F238E27FC236}">
                <a16:creationId xmlns:a16="http://schemas.microsoft.com/office/drawing/2014/main" id="{507FBAA1-A8BE-79FE-77C8-41965A21EE1C}"/>
              </a:ext>
              <a:ext uri="{C183D7F6-B498-43B3-948B-1728B52AA6E4}">
                <adec:decorative xmlns:adec="http://schemas.microsoft.com/office/drawing/2017/decorative" val="1"/>
              </a:ext>
            </a:extLst>
          </p:cNvPr>
          <p:cNvSpPr/>
          <p:nvPr userDrawn="1"/>
        </p:nvSpPr>
        <p:spPr>
          <a:xfrm>
            <a:off x="39787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Oval 6">
            <a:extLst>
              <a:ext uri="{FF2B5EF4-FFF2-40B4-BE49-F238E27FC236}">
                <a16:creationId xmlns:a16="http://schemas.microsoft.com/office/drawing/2014/main" id="{DCE966C6-D5C6-F289-A101-12F9346A3CBA}"/>
              </a:ext>
              <a:ext uri="{C183D7F6-B498-43B3-948B-1728B52AA6E4}">
                <adec:decorative xmlns:adec="http://schemas.microsoft.com/office/drawing/2017/decorative" val="1"/>
              </a:ext>
            </a:extLst>
          </p:cNvPr>
          <p:cNvSpPr/>
          <p:nvPr userDrawn="1"/>
        </p:nvSpPr>
        <p:spPr>
          <a:xfrm>
            <a:off x="5603762"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5F90A22-A0F4-7C70-DB50-E05ADE626CEB}"/>
              </a:ext>
              <a:ext uri="{C183D7F6-B498-43B3-948B-1728B52AA6E4}">
                <adec:decorative xmlns:adec="http://schemas.microsoft.com/office/drawing/2017/decorative" val="1"/>
              </a:ext>
            </a:extLst>
          </p:cNvPr>
          <p:cNvSpPr/>
          <p:nvPr userDrawn="1"/>
        </p:nvSpPr>
        <p:spPr>
          <a:xfrm>
            <a:off x="72299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8C40A97-5EF3-1C22-54A1-85F1821010AF}"/>
              </a:ext>
              <a:ext uri="{C183D7F6-B498-43B3-948B-1728B52AA6E4}">
                <adec:decorative xmlns:adec="http://schemas.microsoft.com/office/drawing/2017/decorative" val="1"/>
              </a:ext>
            </a:extLst>
          </p:cNvPr>
          <p:cNvSpPr/>
          <p:nvPr userDrawn="1"/>
        </p:nvSpPr>
        <p:spPr>
          <a:xfrm>
            <a:off x="8854965"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DAD6B51-49A7-A1A1-82D7-083E1E48E3D9}"/>
              </a:ext>
              <a:ext uri="{C183D7F6-B498-43B3-948B-1728B52AA6E4}">
                <adec:decorative xmlns:adec="http://schemas.microsoft.com/office/drawing/2017/decorative" val="1"/>
              </a:ext>
            </a:extLst>
          </p:cNvPr>
          <p:cNvSpPr/>
          <p:nvPr userDrawn="1"/>
        </p:nvSpPr>
        <p:spPr>
          <a:xfrm>
            <a:off x="10481124"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600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meline_5">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53837"/>
            <a:ext cx="11063525" cy="940194"/>
          </a:xfrm>
        </p:spPr>
        <p:txBody>
          <a:bodyPr tIns="91440" bIns="0">
            <a:noAutofit/>
          </a:bodyPr>
          <a:lstStyle>
            <a:lvl1pPr algn="l">
              <a:defRPr sz="5000">
                <a:solidFill>
                  <a:schemeClr val="accent2"/>
                </a:solidFill>
              </a:defRPr>
            </a:lvl1pPr>
          </a:lstStyle>
          <a:p>
            <a:r>
              <a:rPr lang="en-US" dirty="0"/>
              <a:t>Add title</a:t>
            </a:r>
          </a:p>
        </p:txBody>
      </p:sp>
      <p:sp>
        <p:nvSpPr>
          <p:cNvPr id="5" name="Text Placeholder 6">
            <a:extLst>
              <a:ext uri="{FF2B5EF4-FFF2-40B4-BE49-F238E27FC236}">
                <a16:creationId xmlns:a16="http://schemas.microsoft.com/office/drawing/2014/main" id="{0B164C47-85FC-75F1-2510-5879B9FC64FF}"/>
              </a:ext>
            </a:extLst>
          </p:cNvPr>
          <p:cNvSpPr>
            <a:spLocks noGrp="1"/>
          </p:cNvSpPr>
          <p:nvPr>
            <p:ph type="body" sz="quarter" idx="10" hasCustomPrompt="1"/>
          </p:nvPr>
        </p:nvSpPr>
        <p:spPr>
          <a:xfrm>
            <a:off x="565202" y="1305319"/>
            <a:ext cx="11063526" cy="441185"/>
          </a:xfrm>
        </p:spPr>
        <p:txBody>
          <a:bodyPr>
            <a:noAutofit/>
          </a:bodyPr>
          <a:lstStyle>
            <a:lvl1pPr marL="0" indent="0" algn="l">
              <a:buNone/>
              <a:defRPr sz="2000" b="0" cap="all" spc="300" baseline="0">
                <a:solidFill>
                  <a:schemeClr val="tx1"/>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SUBTITLE</a:t>
            </a:r>
          </a:p>
        </p:txBody>
      </p:sp>
      <p:sp>
        <p:nvSpPr>
          <p:cNvPr id="17" name="SmartArt Placeholder 16">
            <a:extLst>
              <a:ext uri="{FF2B5EF4-FFF2-40B4-BE49-F238E27FC236}">
                <a16:creationId xmlns:a16="http://schemas.microsoft.com/office/drawing/2014/main" id="{958446B8-0321-E6E0-5252-12AAE6EF3E7F}"/>
              </a:ext>
            </a:extLst>
          </p:cNvPr>
          <p:cNvSpPr>
            <a:spLocks noGrp="1"/>
          </p:cNvSpPr>
          <p:nvPr>
            <p:ph type="dgm" sz="quarter" idx="11"/>
          </p:nvPr>
        </p:nvSpPr>
        <p:spPr>
          <a:xfrm>
            <a:off x="563273" y="1814948"/>
            <a:ext cx="11065455" cy="4532597"/>
          </a:xfrm>
        </p:spPr>
        <p:txBody>
          <a:bodyPr anchor="t"/>
          <a:lstStyle>
            <a:lvl1pPr marL="0" indent="0" algn="ctr">
              <a:buNone/>
              <a:defRPr/>
            </a:lvl1pPr>
          </a:lstStyle>
          <a:p>
            <a:r>
              <a:rPr lang="en-US"/>
              <a:t>Click icon to add SmartArt graphic</a:t>
            </a:r>
            <a:endParaRPr lang="en-US" dirty="0"/>
          </a:p>
        </p:txBody>
      </p:sp>
      <p:sp>
        <p:nvSpPr>
          <p:cNvPr id="19" name="Text Placeholder 6">
            <a:extLst>
              <a:ext uri="{FF2B5EF4-FFF2-40B4-BE49-F238E27FC236}">
                <a16:creationId xmlns:a16="http://schemas.microsoft.com/office/drawing/2014/main" id="{BAA835CE-4A8B-1613-AC20-76D775DB667B}"/>
              </a:ext>
            </a:extLst>
          </p:cNvPr>
          <p:cNvSpPr>
            <a:spLocks noGrp="1"/>
          </p:cNvSpPr>
          <p:nvPr>
            <p:ph type="body" sz="quarter" idx="12" hasCustomPrompt="1"/>
          </p:nvPr>
        </p:nvSpPr>
        <p:spPr>
          <a:xfrm>
            <a:off x="1385112"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0" name="Text Placeholder 6">
            <a:extLst>
              <a:ext uri="{FF2B5EF4-FFF2-40B4-BE49-F238E27FC236}">
                <a16:creationId xmlns:a16="http://schemas.microsoft.com/office/drawing/2014/main" id="{06B0B38A-9459-4BB6-0749-21EB25003455}"/>
              </a:ext>
            </a:extLst>
          </p:cNvPr>
          <p:cNvSpPr>
            <a:spLocks noGrp="1"/>
          </p:cNvSpPr>
          <p:nvPr>
            <p:ph type="body" sz="quarter" idx="13" hasCustomPrompt="1"/>
          </p:nvPr>
        </p:nvSpPr>
        <p:spPr>
          <a:xfrm>
            <a:off x="2773673" y="3560920"/>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1" name="Text Placeholder 6">
            <a:extLst>
              <a:ext uri="{FF2B5EF4-FFF2-40B4-BE49-F238E27FC236}">
                <a16:creationId xmlns:a16="http://schemas.microsoft.com/office/drawing/2014/main" id="{1A4119CC-0564-A779-7386-C668A704CDA0}"/>
              </a:ext>
            </a:extLst>
          </p:cNvPr>
          <p:cNvSpPr>
            <a:spLocks noGrp="1"/>
          </p:cNvSpPr>
          <p:nvPr>
            <p:ph type="body" sz="quarter" idx="14" hasCustomPrompt="1"/>
          </p:nvPr>
        </p:nvSpPr>
        <p:spPr>
          <a:xfrm>
            <a:off x="4162234"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2" name="Text Placeholder 6">
            <a:extLst>
              <a:ext uri="{FF2B5EF4-FFF2-40B4-BE49-F238E27FC236}">
                <a16:creationId xmlns:a16="http://schemas.microsoft.com/office/drawing/2014/main" id="{1501451E-59DD-FD02-EACB-2DE1F74D7C54}"/>
              </a:ext>
            </a:extLst>
          </p:cNvPr>
          <p:cNvSpPr>
            <a:spLocks noGrp="1"/>
          </p:cNvSpPr>
          <p:nvPr>
            <p:ph type="body" sz="quarter" idx="15" hasCustomPrompt="1"/>
          </p:nvPr>
        </p:nvSpPr>
        <p:spPr>
          <a:xfrm>
            <a:off x="5550795" y="3560920"/>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3" name="Text Placeholder 6">
            <a:extLst>
              <a:ext uri="{FF2B5EF4-FFF2-40B4-BE49-F238E27FC236}">
                <a16:creationId xmlns:a16="http://schemas.microsoft.com/office/drawing/2014/main" id="{0F171DBC-795C-5784-4841-C1B0E3A52D0B}"/>
              </a:ext>
            </a:extLst>
          </p:cNvPr>
          <p:cNvSpPr>
            <a:spLocks noGrp="1"/>
          </p:cNvSpPr>
          <p:nvPr>
            <p:ph type="body" sz="quarter" idx="16" hasCustomPrompt="1"/>
          </p:nvPr>
        </p:nvSpPr>
        <p:spPr>
          <a:xfrm>
            <a:off x="6939356"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4" name="Text Placeholder 6">
            <a:extLst>
              <a:ext uri="{FF2B5EF4-FFF2-40B4-BE49-F238E27FC236}">
                <a16:creationId xmlns:a16="http://schemas.microsoft.com/office/drawing/2014/main" id="{6FBB2B25-899A-5757-2974-FB6C2CBB4F86}"/>
              </a:ext>
            </a:extLst>
          </p:cNvPr>
          <p:cNvSpPr>
            <a:spLocks noGrp="1"/>
          </p:cNvSpPr>
          <p:nvPr>
            <p:ph type="body" sz="quarter" idx="17" hasCustomPrompt="1"/>
          </p:nvPr>
        </p:nvSpPr>
        <p:spPr>
          <a:xfrm>
            <a:off x="8327917" y="3560920"/>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5" name="Text Placeholder 6">
            <a:extLst>
              <a:ext uri="{FF2B5EF4-FFF2-40B4-BE49-F238E27FC236}">
                <a16:creationId xmlns:a16="http://schemas.microsoft.com/office/drawing/2014/main" id="{8C2FB7DF-BBB0-A0AD-8232-1C858B8FDAA0}"/>
              </a:ext>
            </a:extLst>
          </p:cNvPr>
          <p:cNvSpPr>
            <a:spLocks noGrp="1"/>
          </p:cNvSpPr>
          <p:nvPr>
            <p:ph type="body" sz="quarter" idx="18" hasCustomPrompt="1"/>
          </p:nvPr>
        </p:nvSpPr>
        <p:spPr>
          <a:xfrm>
            <a:off x="9716478"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cxnSp>
        <p:nvCxnSpPr>
          <p:cNvPr id="3" name="Straight Connector 2">
            <a:extLst>
              <a:ext uri="{FF2B5EF4-FFF2-40B4-BE49-F238E27FC236}">
                <a16:creationId xmlns:a16="http://schemas.microsoft.com/office/drawing/2014/main" id="{F026B881-58FB-7BF2-7AF2-0485AEFED077}"/>
              </a:ext>
              <a:ext uri="{C183D7F6-B498-43B3-948B-1728B52AA6E4}">
                <adec:decorative xmlns:adec="http://schemas.microsoft.com/office/drawing/2017/decorative" val="1"/>
              </a:ext>
            </a:extLst>
          </p:cNvPr>
          <p:cNvCxnSpPr>
            <a:cxnSpLocks/>
          </p:cNvCxnSpPr>
          <p:nvPr userDrawn="1"/>
        </p:nvCxnSpPr>
        <p:spPr>
          <a:xfrm>
            <a:off x="615523" y="1166613"/>
            <a:ext cx="541548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meline_6">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53837"/>
            <a:ext cx="11063525" cy="940194"/>
          </a:xfrm>
        </p:spPr>
        <p:txBody>
          <a:bodyPr tIns="91440" bIns="0">
            <a:noAutofit/>
          </a:bodyPr>
          <a:lstStyle>
            <a:lvl1pPr algn="l">
              <a:defRPr sz="5000">
                <a:solidFill>
                  <a:schemeClr val="accent5"/>
                </a:solidFill>
              </a:defRPr>
            </a:lvl1pPr>
          </a:lstStyle>
          <a:p>
            <a:r>
              <a:rPr lang="en-US" dirty="0"/>
              <a:t>Add title</a:t>
            </a:r>
          </a:p>
        </p:txBody>
      </p:sp>
      <p:sp>
        <p:nvSpPr>
          <p:cNvPr id="5" name="Text Placeholder 6">
            <a:extLst>
              <a:ext uri="{FF2B5EF4-FFF2-40B4-BE49-F238E27FC236}">
                <a16:creationId xmlns:a16="http://schemas.microsoft.com/office/drawing/2014/main" id="{0B164C47-85FC-75F1-2510-5879B9FC64FF}"/>
              </a:ext>
            </a:extLst>
          </p:cNvPr>
          <p:cNvSpPr>
            <a:spLocks noGrp="1"/>
          </p:cNvSpPr>
          <p:nvPr>
            <p:ph type="body" sz="quarter" idx="10" hasCustomPrompt="1"/>
          </p:nvPr>
        </p:nvSpPr>
        <p:spPr>
          <a:xfrm>
            <a:off x="565202" y="1305320"/>
            <a:ext cx="11063526" cy="405494"/>
          </a:xfrm>
        </p:spPr>
        <p:txBody>
          <a:bodyPr>
            <a:noAutofit/>
          </a:bodyPr>
          <a:lstStyle>
            <a:lvl1pPr marL="0" indent="0" algn="l">
              <a:buNone/>
              <a:defRPr sz="2000" b="0" cap="all" spc="300" baseline="0">
                <a:solidFill>
                  <a:schemeClr val="tx1"/>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SUBTITLE</a:t>
            </a:r>
          </a:p>
        </p:txBody>
      </p:sp>
      <p:sp>
        <p:nvSpPr>
          <p:cNvPr id="17" name="SmartArt Placeholder 16">
            <a:extLst>
              <a:ext uri="{FF2B5EF4-FFF2-40B4-BE49-F238E27FC236}">
                <a16:creationId xmlns:a16="http://schemas.microsoft.com/office/drawing/2014/main" id="{958446B8-0321-E6E0-5252-12AAE6EF3E7F}"/>
              </a:ext>
            </a:extLst>
          </p:cNvPr>
          <p:cNvSpPr>
            <a:spLocks noGrp="1"/>
          </p:cNvSpPr>
          <p:nvPr>
            <p:ph type="dgm" sz="quarter" idx="11"/>
          </p:nvPr>
        </p:nvSpPr>
        <p:spPr>
          <a:xfrm>
            <a:off x="563273" y="1814948"/>
            <a:ext cx="11065455" cy="4532597"/>
          </a:xfrm>
        </p:spPr>
        <p:txBody>
          <a:bodyPr anchor="t"/>
          <a:lstStyle>
            <a:lvl1pPr marL="0" indent="0" algn="ctr">
              <a:buNone/>
              <a:defRPr/>
            </a:lvl1pPr>
          </a:lstStyle>
          <a:p>
            <a:r>
              <a:rPr lang="en-US"/>
              <a:t>Click icon to add SmartArt graphic</a:t>
            </a:r>
            <a:endParaRPr lang="en-US" dirty="0"/>
          </a:p>
        </p:txBody>
      </p:sp>
      <p:cxnSp>
        <p:nvCxnSpPr>
          <p:cNvPr id="3" name="Straight Connector 2">
            <a:extLst>
              <a:ext uri="{FF2B5EF4-FFF2-40B4-BE49-F238E27FC236}">
                <a16:creationId xmlns:a16="http://schemas.microsoft.com/office/drawing/2014/main" id="{F267E601-FCA9-308C-E425-C2A3C595B341}"/>
              </a:ext>
              <a:ext uri="{C183D7F6-B498-43B3-948B-1728B52AA6E4}">
                <adec:decorative xmlns:adec="http://schemas.microsoft.com/office/drawing/2017/decorative" val="1"/>
              </a:ext>
            </a:extLst>
          </p:cNvPr>
          <p:cNvCxnSpPr>
            <a:cxnSpLocks/>
          </p:cNvCxnSpPr>
          <p:nvPr userDrawn="1"/>
        </p:nvCxnSpPr>
        <p:spPr>
          <a:xfrm>
            <a:off x="615523" y="1166613"/>
            <a:ext cx="541548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B061C369-6745-77D0-C684-9B08C18484FB}"/>
              </a:ext>
            </a:extLst>
          </p:cNvPr>
          <p:cNvSpPr>
            <a:spLocks noGrp="1"/>
          </p:cNvSpPr>
          <p:nvPr>
            <p:ph type="body" sz="quarter" idx="12" hasCustomPrompt="1"/>
          </p:nvPr>
        </p:nvSpPr>
        <p:spPr>
          <a:xfrm>
            <a:off x="1385112" y="4058211"/>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6" name="Text Placeholder 6">
            <a:extLst>
              <a:ext uri="{FF2B5EF4-FFF2-40B4-BE49-F238E27FC236}">
                <a16:creationId xmlns:a16="http://schemas.microsoft.com/office/drawing/2014/main" id="{49E91393-8611-982C-AEB1-476C8829A843}"/>
              </a:ext>
            </a:extLst>
          </p:cNvPr>
          <p:cNvSpPr>
            <a:spLocks noGrp="1"/>
          </p:cNvSpPr>
          <p:nvPr>
            <p:ph type="body" sz="quarter" idx="13" hasCustomPrompt="1"/>
          </p:nvPr>
        </p:nvSpPr>
        <p:spPr>
          <a:xfrm>
            <a:off x="2773673" y="3560920"/>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7" name="Text Placeholder 6">
            <a:extLst>
              <a:ext uri="{FF2B5EF4-FFF2-40B4-BE49-F238E27FC236}">
                <a16:creationId xmlns:a16="http://schemas.microsoft.com/office/drawing/2014/main" id="{F64E0D27-4921-BBDE-CCB1-7A6999A8580A}"/>
              </a:ext>
            </a:extLst>
          </p:cNvPr>
          <p:cNvSpPr>
            <a:spLocks noGrp="1"/>
          </p:cNvSpPr>
          <p:nvPr>
            <p:ph type="body" sz="quarter" idx="14" hasCustomPrompt="1"/>
          </p:nvPr>
        </p:nvSpPr>
        <p:spPr>
          <a:xfrm>
            <a:off x="4162234" y="4058211"/>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8" name="Text Placeholder 6">
            <a:extLst>
              <a:ext uri="{FF2B5EF4-FFF2-40B4-BE49-F238E27FC236}">
                <a16:creationId xmlns:a16="http://schemas.microsoft.com/office/drawing/2014/main" id="{B3BEAC01-785E-E371-7551-92AE1EB5E26A}"/>
              </a:ext>
            </a:extLst>
          </p:cNvPr>
          <p:cNvSpPr>
            <a:spLocks noGrp="1"/>
          </p:cNvSpPr>
          <p:nvPr>
            <p:ph type="body" sz="quarter" idx="15" hasCustomPrompt="1"/>
          </p:nvPr>
        </p:nvSpPr>
        <p:spPr>
          <a:xfrm>
            <a:off x="5550795" y="3560920"/>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9" name="Text Placeholder 6">
            <a:extLst>
              <a:ext uri="{FF2B5EF4-FFF2-40B4-BE49-F238E27FC236}">
                <a16:creationId xmlns:a16="http://schemas.microsoft.com/office/drawing/2014/main" id="{A0B8F9EA-19F4-52B1-5E47-C836908F696D}"/>
              </a:ext>
            </a:extLst>
          </p:cNvPr>
          <p:cNvSpPr>
            <a:spLocks noGrp="1"/>
          </p:cNvSpPr>
          <p:nvPr>
            <p:ph type="body" sz="quarter" idx="16" hasCustomPrompt="1"/>
          </p:nvPr>
        </p:nvSpPr>
        <p:spPr>
          <a:xfrm>
            <a:off x="6939356" y="4058211"/>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0" name="Text Placeholder 6">
            <a:extLst>
              <a:ext uri="{FF2B5EF4-FFF2-40B4-BE49-F238E27FC236}">
                <a16:creationId xmlns:a16="http://schemas.microsoft.com/office/drawing/2014/main" id="{42C03E2B-32BD-3A05-9A17-1C3290E2CBFB}"/>
              </a:ext>
            </a:extLst>
          </p:cNvPr>
          <p:cNvSpPr>
            <a:spLocks noGrp="1"/>
          </p:cNvSpPr>
          <p:nvPr>
            <p:ph type="body" sz="quarter" idx="17" hasCustomPrompt="1"/>
          </p:nvPr>
        </p:nvSpPr>
        <p:spPr>
          <a:xfrm>
            <a:off x="8327917" y="3560920"/>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1" name="Text Placeholder 6">
            <a:extLst>
              <a:ext uri="{FF2B5EF4-FFF2-40B4-BE49-F238E27FC236}">
                <a16:creationId xmlns:a16="http://schemas.microsoft.com/office/drawing/2014/main" id="{33A29B32-BF52-8A2E-27D7-E8A513B0E6A3}"/>
              </a:ext>
            </a:extLst>
          </p:cNvPr>
          <p:cNvSpPr>
            <a:spLocks noGrp="1"/>
          </p:cNvSpPr>
          <p:nvPr>
            <p:ph type="body" sz="quarter" idx="18" hasCustomPrompt="1"/>
          </p:nvPr>
        </p:nvSpPr>
        <p:spPr>
          <a:xfrm>
            <a:off x="9716478" y="4058211"/>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Tree>
    <p:extLst>
      <p:ext uri="{BB962C8B-B14F-4D97-AF65-F5344CB8AC3E}">
        <p14:creationId xmlns:p14="http://schemas.microsoft.com/office/powerpoint/2010/main" val="211553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_7">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65126"/>
            <a:ext cx="11074059" cy="930958"/>
          </a:xfrm>
        </p:spPr>
        <p:txBody>
          <a:bodyPr tIns="91440" bIns="0">
            <a:noAutofit/>
          </a:bodyPr>
          <a:lstStyle>
            <a:lvl1pPr algn="l">
              <a:defRPr sz="5000">
                <a:solidFill>
                  <a:schemeClr val="tx1"/>
                </a:solidFill>
              </a:defRPr>
            </a:lvl1pPr>
          </a:lstStyle>
          <a:p>
            <a:r>
              <a:rPr lang="en-US" dirty="0"/>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565798" y="1305915"/>
            <a:ext cx="11074059" cy="574675"/>
          </a:xfrm>
        </p:spPr>
        <p:txBody>
          <a:bodyPr>
            <a:noAutofit/>
          </a:bodyPr>
          <a:lstStyle>
            <a:lvl1pPr marL="0" indent="0" algn="l">
              <a:buNone/>
              <a:defRPr sz="2000" b="0" spc="300" baseline="0">
                <a:solidFill>
                  <a:schemeClr val="accent6">
                    <a:lumMod val="75000"/>
                  </a:schemeClr>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SUBTITLE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437252" y="2153345"/>
            <a:ext cx="1323181" cy="321763"/>
          </a:xfrm>
        </p:spPr>
        <p:txBody>
          <a:bodyPr lIns="0" tIns="45720" rIns="0" bIns="4572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5" name="Text Placeholder 6">
            <a:extLst>
              <a:ext uri="{FF2B5EF4-FFF2-40B4-BE49-F238E27FC236}">
                <a16:creationId xmlns:a16="http://schemas.microsoft.com/office/drawing/2014/main" id="{96728F4B-59D8-7CC6-8102-2E1B5BF897C1}"/>
              </a:ext>
            </a:extLst>
          </p:cNvPr>
          <p:cNvSpPr>
            <a:spLocks noGrp="1"/>
          </p:cNvSpPr>
          <p:nvPr>
            <p:ph type="body" sz="quarter" idx="12" hasCustomPrompt="1"/>
          </p:nvPr>
        </p:nvSpPr>
        <p:spPr>
          <a:xfrm>
            <a:off x="662192" y="251401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668876" y="2965408"/>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039056" y="2690610"/>
            <a:ext cx="1323181" cy="321763"/>
          </a:xfrm>
        </p:spPr>
        <p:txBody>
          <a:bodyPr lIns="0" tIns="0" rIns="0" bIns="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6" name="Text Placeholder 6">
            <a:extLst>
              <a:ext uri="{FF2B5EF4-FFF2-40B4-BE49-F238E27FC236}">
                <a16:creationId xmlns:a16="http://schemas.microsoft.com/office/drawing/2014/main" id="{92E4720E-DB85-E5B3-FDB7-54B5A9F85A9C}"/>
              </a:ext>
            </a:extLst>
          </p:cNvPr>
          <p:cNvSpPr>
            <a:spLocks noGrp="1"/>
          </p:cNvSpPr>
          <p:nvPr>
            <p:ph type="body" sz="quarter" idx="13" hasCustomPrompt="1"/>
          </p:nvPr>
        </p:nvSpPr>
        <p:spPr>
          <a:xfrm>
            <a:off x="2259199" y="306095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260474" y="3520359"/>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627577" y="2153345"/>
            <a:ext cx="1323181" cy="321763"/>
          </a:xfrm>
        </p:spPr>
        <p:txBody>
          <a:bodyPr lIns="0" tIns="45720" rIns="0" bIns="4572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9" name="Text Placeholder 6">
            <a:extLst>
              <a:ext uri="{FF2B5EF4-FFF2-40B4-BE49-F238E27FC236}">
                <a16:creationId xmlns:a16="http://schemas.microsoft.com/office/drawing/2014/main" id="{1734CCD4-2850-24BB-8485-011F2EDCFD97}"/>
              </a:ext>
            </a:extLst>
          </p:cNvPr>
          <p:cNvSpPr>
            <a:spLocks noGrp="1"/>
          </p:cNvSpPr>
          <p:nvPr>
            <p:ph type="body" sz="quarter" idx="14" hasCustomPrompt="1"/>
          </p:nvPr>
        </p:nvSpPr>
        <p:spPr>
          <a:xfrm>
            <a:off x="3817566" y="251401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3820165" y="2965408"/>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214296" y="2690610"/>
            <a:ext cx="1323181" cy="321763"/>
          </a:xfrm>
        </p:spPr>
        <p:txBody>
          <a:bodyPr lIns="0" tIns="0" rIns="0" bIns="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10" name="Text Placeholder 6">
            <a:extLst>
              <a:ext uri="{FF2B5EF4-FFF2-40B4-BE49-F238E27FC236}">
                <a16:creationId xmlns:a16="http://schemas.microsoft.com/office/drawing/2014/main" id="{54E84F0B-A751-F80C-B00D-C43C2164D6C6}"/>
              </a:ext>
            </a:extLst>
          </p:cNvPr>
          <p:cNvSpPr>
            <a:spLocks noGrp="1"/>
          </p:cNvSpPr>
          <p:nvPr>
            <p:ph type="body" sz="quarter" idx="15" hasCustomPrompt="1"/>
          </p:nvPr>
        </p:nvSpPr>
        <p:spPr>
          <a:xfrm>
            <a:off x="5405429" y="306095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400612" y="3520359"/>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6778153" y="2153345"/>
            <a:ext cx="1323181" cy="321763"/>
          </a:xfrm>
        </p:spPr>
        <p:txBody>
          <a:bodyPr lIns="0" tIns="45720" rIns="0" bIns="4572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4" name="Text Placeholder 6">
            <a:extLst>
              <a:ext uri="{FF2B5EF4-FFF2-40B4-BE49-F238E27FC236}">
                <a16:creationId xmlns:a16="http://schemas.microsoft.com/office/drawing/2014/main" id="{1A503A90-CF78-F91B-E515-E88D93680444}"/>
              </a:ext>
            </a:extLst>
          </p:cNvPr>
          <p:cNvSpPr>
            <a:spLocks noGrp="1"/>
          </p:cNvSpPr>
          <p:nvPr>
            <p:ph type="body" sz="quarter" idx="16" hasCustomPrompt="1"/>
          </p:nvPr>
        </p:nvSpPr>
        <p:spPr>
          <a:xfrm>
            <a:off x="6982003" y="251401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6980660" y="2965408"/>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395439" y="2690610"/>
            <a:ext cx="1323181" cy="321763"/>
          </a:xfrm>
        </p:spPr>
        <p:txBody>
          <a:bodyPr lIns="0" tIns="0" rIns="0" bIns="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5" name="Text Placeholder 6">
            <a:extLst>
              <a:ext uri="{FF2B5EF4-FFF2-40B4-BE49-F238E27FC236}">
                <a16:creationId xmlns:a16="http://schemas.microsoft.com/office/drawing/2014/main" id="{53C813F7-07BE-35D3-2A83-AB6D13144D5E}"/>
              </a:ext>
            </a:extLst>
          </p:cNvPr>
          <p:cNvSpPr>
            <a:spLocks noGrp="1"/>
          </p:cNvSpPr>
          <p:nvPr>
            <p:ph type="body" sz="quarter" idx="17" hasCustomPrompt="1"/>
          </p:nvPr>
        </p:nvSpPr>
        <p:spPr>
          <a:xfrm>
            <a:off x="8569866" y="306095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570245" y="3520359"/>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9975783" y="2153345"/>
            <a:ext cx="1323181" cy="321763"/>
          </a:xfrm>
        </p:spPr>
        <p:txBody>
          <a:bodyPr lIns="0" tIns="45720" rIns="0" bIns="4572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33" name="Text Placeholder 6">
            <a:extLst>
              <a:ext uri="{FF2B5EF4-FFF2-40B4-BE49-F238E27FC236}">
                <a16:creationId xmlns:a16="http://schemas.microsoft.com/office/drawing/2014/main" id="{C01D0309-AC2A-E9E8-8197-2F8F7D9424A8}"/>
              </a:ext>
            </a:extLst>
          </p:cNvPr>
          <p:cNvSpPr>
            <a:spLocks noGrp="1"/>
          </p:cNvSpPr>
          <p:nvPr>
            <p:ph type="body" sz="quarter" idx="39" hasCustomPrompt="1"/>
          </p:nvPr>
        </p:nvSpPr>
        <p:spPr>
          <a:xfrm>
            <a:off x="10157729" y="251401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159530" y="2965408"/>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562465" y="4303706"/>
            <a:ext cx="1581295" cy="2555204"/>
          </a:xfrm>
        </p:spPr>
        <p:txBody>
          <a:bodyPr anchor="ctr">
            <a:normAutofit/>
          </a:bodyPr>
          <a:lstStyle>
            <a:lvl1pPr marL="0" indent="0" algn="ctr">
              <a:buNone/>
              <a:defRPr sz="16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2170513" y="4835424"/>
            <a:ext cx="1512487" cy="2023486"/>
          </a:xfrm>
        </p:spPr>
        <p:txBody>
          <a:bodyPr anchor="ctr">
            <a:normAutofit/>
          </a:bodyPr>
          <a:lstStyle>
            <a:lvl1pPr marL="0" indent="0" algn="ctr">
              <a:buNone/>
              <a:defRPr sz="16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704052" y="4303706"/>
            <a:ext cx="1555734" cy="2555204"/>
          </a:xfrm>
        </p:spPr>
        <p:txBody>
          <a:bodyPr anchor="ctr">
            <a:normAutofit/>
          </a:bodyPr>
          <a:lstStyle>
            <a:lvl1pPr marL="0" indent="0" algn="ctr">
              <a:buNone/>
              <a:defRPr sz="16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81357" y="4835424"/>
            <a:ext cx="1602043" cy="2023486"/>
          </a:xfrm>
        </p:spPr>
        <p:txBody>
          <a:bodyPr anchor="ctr">
            <a:normAutofit/>
          </a:bodyPr>
          <a:lstStyle>
            <a:lvl1pPr marL="0" indent="0" algn="ctr">
              <a:buNone/>
              <a:defRPr sz="16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03550" y="4303706"/>
            <a:ext cx="1542438" cy="2555204"/>
          </a:xfrm>
        </p:spPr>
        <p:txBody>
          <a:bodyPr anchor="ctr">
            <a:normAutofit/>
          </a:bodyPr>
          <a:lstStyle>
            <a:lvl1pPr marL="0" indent="0" algn="ctr">
              <a:buNone/>
              <a:defRPr sz="16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473156" y="4845859"/>
            <a:ext cx="1570004" cy="2013051"/>
          </a:xfrm>
        </p:spPr>
        <p:txBody>
          <a:bodyPr anchor="ctr">
            <a:normAutofit/>
          </a:bodyPr>
          <a:lstStyle>
            <a:lvl1pPr marL="0" indent="0" algn="ctr">
              <a:buNone/>
              <a:defRPr sz="1600"/>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063281" y="4303706"/>
            <a:ext cx="1552723" cy="2555204"/>
          </a:xfrm>
        </p:spPr>
        <p:txBody>
          <a:bodyPr anchor="ctr">
            <a:normAutofit/>
          </a:bodyPr>
          <a:lstStyle>
            <a:lvl1pPr marL="0" indent="0" algn="ctr">
              <a:buNone/>
              <a:defRPr sz="1600"/>
            </a:lvl1pPr>
          </a:lstStyle>
          <a:p>
            <a:r>
              <a:rPr lang="en-US"/>
              <a:t>Click icon to add picture</a:t>
            </a:r>
            <a:endParaRPr lang="en-US" dirty="0"/>
          </a:p>
        </p:txBody>
      </p:sp>
      <p:sp>
        <p:nvSpPr>
          <p:cNvPr id="3" name="Oval 2">
            <a:extLst>
              <a:ext uri="{FF2B5EF4-FFF2-40B4-BE49-F238E27FC236}">
                <a16:creationId xmlns:a16="http://schemas.microsoft.com/office/drawing/2014/main" id="{17EFE29E-7594-1AE0-D51B-4C492DB85493}"/>
              </a:ext>
              <a:ext uri="{C183D7F6-B498-43B3-948B-1728B52AA6E4}">
                <adec:decorative xmlns:adec="http://schemas.microsoft.com/office/drawing/2017/decorative" val="1"/>
              </a:ext>
            </a:extLst>
          </p:cNvPr>
          <p:cNvSpPr/>
          <p:nvPr userDrawn="1"/>
        </p:nvSpPr>
        <p:spPr>
          <a:xfrm>
            <a:off x="474637"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BB35614-3EBB-AEBD-034D-AB862ADC08F9}"/>
              </a:ext>
              <a:ext uri="{C183D7F6-B498-43B3-948B-1728B52AA6E4}">
                <adec:decorative xmlns:adec="http://schemas.microsoft.com/office/drawing/2017/decorative" val="1"/>
              </a:ext>
            </a:extLst>
          </p:cNvPr>
          <p:cNvSpPr/>
          <p:nvPr userDrawn="1"/>
        </p:nvSpPr>
        <p:spPr>
          <a:xfrm>
            <a:off x="2082503"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8189122-076F-188C-CD9F-9C7D5EAFB602}"/>
              </a:ext>
              <a:ext uri="{C183D7F6-B498-43B3-948B-1728B52AA6E4}">
                <adec:decorative xmlns:adec="http://schemas.microsoft.com/office/drawing/2017/decorative" val="1"/>
              </a:ext>
            </a:extLst>
          </p:cNvPr>
          <p:cNvSpPr/>
          <p:nvPr userDrawn="1"/>
        </p:nvSpPr>
        <p:spPr>
          <a:xfrm>
            <a:off x="9970792"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A225BB7-C41D-C59A-7061-B8E3A2CC9807}"/>
              </a:ext>
              <a:ext uri="{C183D7F6-B498-43B3-948B-1728B52AA6E4}">
                <adec:decorative xmlns:adec="http://schemas.microsoft.com/office/drawing/2017/decorative" val="1"/>
              </a:ext>
            </a:extLst>
          </p:cNvPr>
          <p:cNvSpPr/>
          <p:nvPr userDrawn="1"/>
        </p:nvSpPr>
        <p:spPr>
          <a:xfrm>
            <a:off x="8381976"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543370D-EAEF-BCB0-7736-4E8FDFAB0694}"/>
              </a:ext>
              <a:ext uri="{C183D7F6-B498-43B3-948B-1728B52AA6E4}">
                <adec:decorative xmlns:adec="http://schemas.microsoft.com/office/drawing/2017/decorative" val="1"/>
              </a:ext>
            </a:extLst>
          </p:cNvPr>
          <p:cNvSpPr/>
          <p:nvPr userDrawn="1"/>
        </p:nvSpPr>
        <p:spPr>
          <a:xfrm>
            <a:off x="6813571"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0B04EAE-4AC8-C01B-D634-ADA7A6A91B04}"/>
              </a:ext>
              <a:ext uri="{C183D7F6-B498-43B3-948B-1728B52AA6E4}">
                <adec:decorative xmlns:adec="http://schemas.microsoft.com/office/drawing/2017/decorative" val="1"/>
              </a:ext>
            </a:extLst>
          </p:cNvPr>
          <p:cNvSpPr/>
          <p:nvPr userDrawn="1"/>
        </p:nvSpPr>
        <p:spPr>
          <a:xfrm>
            <a:off x="5194513"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E57A53E-7AA5-B1FF-B060-9CA14C228604}"/>
              </a:ext>
              <a:ext uri="{C183D7F6-B498-43B3-948B-1728B52AA6E4}">
                <adec:decorative xmlns:adec="http://schemas.microsoft.com/office/drawing/2017/decorative" val="1"/>
              </a:ext>
            </a:extLst>
          </p:cNvPr>
          <p:cNvSpPr/>
          <p:nvPr userDrawn="1"/>
        </p:nvSpPr>
        <p:spPr>
          <a:xfrm>
            <a:off x="3633832"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845D603C-8AD4-17DE-74E1-384B9A905FB1}"/>
              </a:ext>
              <a:ext uri="{C183D7F6-B498-43B3-948B-1728B52AA6E4}">
                <adec:decorative xmlns:adec="http://schemas.microsoft.com/office/drawing/2017/decorative" val="1"/>
              </a:ext>
            </a:extLst>
          </p:cNvPr>
          <p:cNvCxnSpPr>
            <a:cxnSpLocks/>
          </p:cNvCxnSpPr>
          <p:nvPr userDrawn="1"/>
        </p:nvCxnSpPr>
        <p:spPr>
          <a:xfrm>
            <a:off x="547031" y="2905707"/>
            <a:ext cx="0"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1653B8-91EB-B821-4E71-F2A7FFF79C1E}"/>
              </a:ext>
              <a:ext uri="{C183D7F6-B498-43B3-948B-1728B52AA6E4}">
                <adec:decorative xmlns:adec="http://schemas.microsoft.com/office/drawing/2017/decorative" val="1"/>
              </a:ext>
            </a:extLst>
          </p:cNvPr>
          <p:cNvCxnSpPr>
            <a:cxnSpLocks/>
          </p:cNvCxnSpPr>
          <p:nvPr userDrawn="1"/>
        </p:nvCxnSpPr>
        <p:spPr>
          <a:xfrm>
            <a:off x="2154896"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C307F0-BD88-AACC-224B-CD59DFB09D67}"/>
              </a:ext>
              <a:ext uri="{C183D7F6-B498-43B3-948B-1728B52AA6E4}">
                <adec:decorative xmlns:adec="http://schemas.microsoft.com/office/drawing/2017/decorative" val="1"/>
              </a:ext>
            </a:extLst>
          </p:cNvPr>
          <p:cNvCxnSpPr>
            <a:cxnSpLocks/>
          </p:cNvCxnSpPr>
          <p:nvPr userDrawn="1"/>
        </p:nvCxnSpPr>
        <p:spPr>
          <a:xfrm>
            <a:off x="10043186" y="2905707"/>
            <a:ext cx="4829"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95E6FB8-C882-EEA2-0A6C-93B2654D1E99}"/>
              </a:ext>
              <a:ext uri="{C183D7F6-B498-43B3-948B-1728B52AA6E4}">
                <adec:decorative xmlns:adec="http://schemas.microsoft.com/office/drawing/2017/decorative" val="1"/>
              </a:ext>
            </a:extLst>
          </p:cNvPr>
          <p:cNvCxnSpPr>
            <a:cxnSpLocks/>
          </p:cNvCxnSpPr>
          <p:nvPr userDrawn="1"/>
        </p:nvCxnSpPr>
        <p:spPr>
          <a:xfrm>
            <a:off x="8454370"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52232B-253E-1FC7-9786-87CA56F8B50B}"/>
              </a:ext>
              <a:ext uri="{C183D7F6-B498-43B3-948B-1728B52AA6E4}">
                <adec:decorative xmlns:adec="http://schemas.microsoft.com/office/drawing/2017/decorative" val="1"/>
              </a:ext>
            </a:extLst>
          </p:cNvPr>
          <p:cNvCxnSpPr>
            <a:cxnSpLocks/>
          </p:cNvCxnSpPr>
          <p:nvPr userDrawn="1"/>
        </p:nvCxnSpPr>
        <p:spPr>
          <a:xfrm flipH="1">
            <a:off x="6881774" y="2905707"/>
            <a:ext cx="8383"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260BCCD-F258-83B3-A65C-044BCD9AD3AF}"/>
              </a:ext>
              <a:ext uri="{C183D7F6-B498-43B3-948B-1728B52AA6E4}">
                <adec:decorative xmlns:adec="http://schemas.microsoft.com/office/drawing/2017/decorative" val="1"/>
              </a:ext>
            </a:extLst>
          </p:cNvPr>
          <p:cNvCxnSpPr>
            <a:cxnSpLocks/>
          </p:cNvCxnSpPr>
          <p:nvPr userDrawn="1"/>
        </p:nvCxnSpPr>
        <p:spPr>
          <a:xfrm>
            <a:off x="5266907"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570952-AC5E-D74C-C3B4-FC80E787804C}"/>
              </a:ext>
              <a:ext uri="{C183D7F6-B498-43B3-948B-1728B52AA6E4}">
                <adec:decorative xmlns:adec="http://schemas.microsoft.com/office/drawing/2017/decorative" val="1"/>
              </a:ext>
            </a:extLst>
          </p:cNvPr>
          <p:cNvCxnSpPr>
            <a:cxnSpLocks/>
          </p:cNvCxnSpPr>
          <p:nvPr userDrawn="1"/>
        </p:nvCxnSpPr>
        <p:spPr>
          <a:xfrm flipH="1">
            <a:off x="3675764" y="2905707"/>
            <a:ext cx="21596"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8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_8">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51088" y="321581"/>
            <a:ext cx="11082671" cy="1017361"/>
          </a:xfrm>
        </p:spPr>
        <p:txBody>
          <a:bodyPr>
            <a:noAutofit/>
          </a:bodyPr>
          <a:lstStyle>
            <a:lvl1pPr algn="l">
              <a:defRPr sz="5000" b="0">
                <a:solidFill>
                  <a:schemeClr val="tx1"/>
                </a:solidFill>
              </a:defRPr>
            </a:lvl1pPr>
          </a:lstStyle>
          <a:p>
            <a:r>
              <a:rPr lang="en-US" dirty="0"/>
              <a:t>Add 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386026" y="2222224"/>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024406" y="2751721"/>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576351" y="2222224"/>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166118" y="2751721"/>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6726927" y="2222224"/>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325925" y="2751721"/>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9897125" y="2222224"/>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648790" y="2926575"/>
            <a:ext cx="1270097"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258410" y="3471577"/>
            <a:ext cx="1371600"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3820165" y="2926575"/>
            <a:ext cx="1270097"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409756" y="3471577"/>
            <a:ext cx="1371600"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6998948" y="2926575"/>
            <a:ext cx="1270097"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588533" y="3471577"/>
            <a:ext cx="1371600"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150121" y="2926575"/>
            <a:ext cx="1369789"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559775" y="4303706"/>
            <a:ext cx="1587094" cy="2555204"/>
          </a:xfrm>
        </p:spPr>
        <p:txBody>
          <a:bodyPr anchor="ctr">
            <a:normAutofit/>
          </a:bodyPr>
          <a:lstStyle>
            <a:lvl1pPr marL="0" indent="0" algn="ctr">
              <a:buNone/>
              <a:defRPr sz="1600"/>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2166191" y="4835424"/>
            <a:ext cx="1548397" cy="2023486"/>
          </a:xfrm>
        </p:spPr>
        <p:txBody>
          <a:bodyPr anchor="ctr">
            <a:normAutofit/>
          </a:bodyPr>
          <a:lstStyle>
            <a:lvl1pPr marL="0" indent="0" algn="ctr">
              <a:buNone/>
              <a:defRPr sz="1600"/>
            </a:lvl1pPr>
          </a:lstStyle>
          <a:p>
            <a:r>
              <a:rPr lang="en-US"/>
              <a:t>Click icon to add picture</a:t>
            </a:r>
            <a:endParaRPr lang="en-US" dirty="0"/>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740166" y="4303706"/>
            <a:ext cx="1546538" cy="2555204"/>
          </a:xfrm>
        </p:spPr>
        <p:txBody>
          <a:bodyPr anchor="ctr">
            <a:normAutofit/>
          </a:bodyPr>
          <a:lstStyle>
            <a:lvl1pPr marL="0" indent="0" algn="ctr">
              <a:buNone/>
              <a:defRPr sz="1600"/>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319752" y="4835424"/>
            <a:ext cx="1557038" cy="2023486"/>
          </a:xfrm>
        </p:spPr>
        <p:txBody>
          <a:bodyPr anchor="ctr">
            <a:normAutofit/>
          </a:bodyPr>
          <a:lstStyle>
            <a:lvl1pPr marL="0" indent="0" algn="ctr">
              <a:buNone/>
              <a:defRPr sz="1600"/>
            </a:lvl1pPr>
          </a:lstStyle>
          <a:p>
            <a:r>
              <a:rPr lang="en-US"/>
              <a:t>Click icon to add picture</a:t>
            </a:r>
            <a:endParaRPr lang="en-US" dirty="0"/>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00856" y="4303706"/>
            <a:ext cx="1558916" cy="2555204"/>
          </a:xfrm>
        </p:spPr>
        <p:txBody>
          <a:bodyPr anchor="ctr">
            <a:normAutofit/>
          </a:bodyPr>
          <a:lstStyle>
            <a:lvl1pPr marL="0" indent="0" algn="ctr">
              <a:buNone/>
              <a:defRPr sz="1600"/>
            </a:lvl1pPr>
          </a:lstStyle>
          <a:p>
            <a:r>
              <a:rPr lang="en-US"/>
              <a:t>Click icon to add picture</a:t>
            </a:r>
            <a:endParaRPr lang="en-US" dirty="0"/>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488680" y="4845859"/>
            <a:ext cx="1558787" cy="2013051"/>
          </a:xfrm>
        </p:spPr>
        <p:txBody>
          <a:bodyPr anchor="ctr">
            <a:normAutofit/>
          </a:bodyPr>
          <a:lstStyle>
            <a:lvl1pPr marL="0" indent="0" algn="ctr">
              <a:buNone/>
              <a:defRPr sz="1600"/>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069448" y="4303706"/>
            <a:ext cx="1554787" cy="2555204"/>
          </a:xfrm>
        </p:spPr>
        <p:txBody>
          <a:bodyPr anchor="ctr">
            <a:normAutofit/>
          </a:bodyPr>
          <a:lstStyle>
            <a:lvl1pPr marL="0" indent="0" algn="ctr">
              <a:buNone/>
              <a:defRPr sz="1600"/>
            </a:lvl1pPr>
          </a:lstStyle>
          <a:p>
            <a:r>
              <a:rPr lang="en-US"/>
              <a:t>Click icon to add picture</a:t>
            </a:r>
            <a:endParaRPr lang="en-US" dirty="0"/>
          </a:p>
        </p:txBody>
      </p:sp>
      <p:sp>
        <p:nvSpPr>
          <p:cNvPr id="3" name="Oval 2">
            <a:extLst>
              <a:ext uri="{FF2B5EF4-FFF2-40B4-BE49-F238E27FC236}">
                <a16:creationId xmlns:a16="http://schemas.microsoft.com/office/drawing/2014/main" id="{D7FA5D42-8234-4346-79E1-1B5EEEEFADB5}"/>
              </a:ext>
              <a:ext uri="{C183D7F6-B498-43B3-948B-1728B52AA6E4}">
                <adec:decorative xmlns:adec="http://schemas.microsoft.com/office/drawing/2017/decorative" val="1"/>
              </a:ext>
            </a:extLst>
          </p:cNvPr>
          <p:cNvSpPr/>
          <p:nvPr userDrawn="1"/>
        </p:nvSpPr>
        <p:spPr>
          <a:xfrm>
            <a:off x="474637"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37454209-0004-4BCA-C6E9-630D26A1DCF9}"/>
              </a:ext>
              <a:ext uri="{C183D7F6-B498-43B3-948B-1728B52AA6E4}">
                <adec:decorative xmlns:adec="http://schemas.microsoft.com/office/drawing/2017/decorative" val="1"/>
              </a:ext>
            </a:extLst>
          </p:cNvPr>
          <p:cNvSpPr/>
          <p:nvPr userDrawn="1"/>
        </p:nvSpPr>
        <p:spPr>
          <a:xfrm>
            <a:off x="2082503"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0D3D25E2-7F4A-2047-290C-7958BBEE45D3}"/>
              </a:ext>
              <a:ext uri="{C183D7F6-B498-43B3-948B-1728B52AA6E4}">
                <adec:decorative xmlns:adec="http://schemas.microsoft.com/office/drawing/2017/decorative" val="1"/>
              </a:ext>
            </a:extLst>
          </p:cNvPr>
          <p:cNvSpPr/>
          <p:nvPr userDrawn="1"/>
        </p:nvSpPr>
        <p:spPr>
          <a:xfrm>
            <a:off x="9980952"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C3CB6DE8-5C6C-B6DC-F142-4E4FF302886A}"/>
              </a:ext>
              <a:ext uri="{C183D7F6-B498-43B3-948B-1728B52AA6E4}">
                <adec:decorative xmlns:adec="http://schemas.microsoft.com/office/drawing/2017/decorative" val="1"/>
              </a:ext>
            </a:extLst>
          </p:cNvPr>
          <p:cNvSpPr/>
          <p:nvPr userDrawn="1"/>
        </p:nvSpPr>
        <p:spPr>
          <a:xfrm>
            <a:off x="8402296"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A199848-E409-BCDA-90C5-4CFD98603038}"/>
              </a:ext>
              <a:ext uri="{C183D7F6-B498-43B3-948B-1728B52AA6E4}">
                <adec:decorative xmlns:adec="http://schemas.microsoft.com/office/drawing/2017/decorative" val="1"/>
              </a:ext>
            </a:extLst>
          </p:cNvPr>
          <p:cNvSpPr/>
          <p:nvPr userDrawn="1"/>
        </p:nvSpPr>
        <p:spPr>
          <a:xfrm>
            <a:off x="6813571"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797B333-5C43-9E63-AD8E-888DAB749FB4}"/>
              </a:ext>
              <a:ext uri="{C183D7F6-B498-43B3-948B-1728B52AA6E4}">
                <adec:decorative xmlns:adec="http://schemas.microsoft.com/office/drawing/2017/decorative" val="1"/>
              </a:ext>
            </a:extLst>
          </p:cNvPr>
          <p:cNvSpPr/>
          <p:nvPr userDrawn="1"/>
        </p:nvSpPr>
        <p:spPr>
          <a:xfrm>
            <a:off x="5215468"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5959D53-F3CE-076E-2D31-68BA496833D1}"/>
              </a:ext>
              <a:ext uri="{C183D7F6-B498-43B3-948B-1728B52AA6E4}">
                <adec:decorative xmlns:adec="http://schemas.microsoft.com/office/drawing/2017/decorative" val="1"/>
              </a:ext>
            </a:extLst>
          </p:cNvPr>
          <p:cNvSpPr/>
          <p:nvPr userDrawn="1"/>
        </p:nvSpPr>
        <p:spPr>
          <a:xfrm>
            <a:off x="3671953"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C359264-AA63-1ABF-3DAF-3FFBC4B5A901}"/>
              </a:ext>
              <a:ext uri="{C183D7F6-B498-43B3-948B-1728B52AA6E4}">
                <adec:decorative xmlns:adec="http://schemas.microsoft.com/office/drawing/2017/decorative" val="1"/>
              </a:ext>
            </a:extLst>
          </p:cNvPr>
          <p:cNvCxnSpPr>
            <a:cxnSpLocks/>
          </p:cNvCxnSpPr>
          <p:nvPr userDrawn="1"/>
        </p:nvCxnSpPr>
        <p:spPr>
          <a:xfrm>
            <a:off x="547031" y="2905707"/>
            <a:ext cx="0"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CF4784-13B9-7076-B252-CEDCEC1A6DC3}"/>
              </a:ext>
              <a:ext uri="{C183D7F6-B498-43B3-948B-1728B52AA6E4}">
                <adec:decorative xmlns:adec="http://schemas.microsoft.com/office/drawing/2017/decorative" val="1"/>
              </a:ext>
            </a:extLst>
          </p:cNvPr>
          <p:cNvCxnSpPr>
            <a:cxnSpLocks/>
          </p:cNvCxnSpPr>
          <p:nvPr userDrawn="1"/>
        </p:nvCxnSpPr>
        <p:spPr>
          <a:xfrm>
            <a:off x="2154896"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3FA11C-F7FE-5CFE-EEFC-23540F9FC3EF}"/>
              </a:ext>
              <a:ext uri="{C183D7F6-B498-43B3-948B-1728B52AA6E4}">
                <adec:decorative xmlns:adec="http://schemas.microsoft.com/office/drawing/2017/decorative" val="1"/>
              </a:ext>
            </a:extLst>
          </p:cNvPr>
          <p:cNvCxnSpPr>
            <a:cxnSpLocks/>
          </p:cNvCxnSpPr>
          <p:nvPr userDrawn="1"/>
        </p:nvCxnSpPr>
        <p:spPr>
          <a:xfrm>
            <a:off x="10053346" y="2905707"/>
            <a:ext cx="4829"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E4FF3-9483-39B2-7994-648C0FC2DE3F}"/>
              </a:ext>
              <a:ext uri="{C183D7F6-B498-43B3-948B-1728B52AA6E4}">
                <adec:decorative xmlns:adec="http://schemas.microsoft.com/office/drawing/2017/decorative" val="1"/>
              </a:ext>
            </a:extLst>
          </p:cNvPr>
          <p:cNvCxnSpPr>
            <a:cxnSpLocks/>
          </p:cNvCxnSpPr>
          <p:nvPr userDrawn="1"/>
        </p:nvCxnSpPr>
        <p:spPr>
          <a:xfrm>
            <a:off x="8474690"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E5A6CC-2F64-CBE0-7832-6EDCBBF64559}"/>
              </a:ext>
              <a:ext uri="{C183D7F6-B498-43B3-948B-1728B52AA6E4}">
                <adec:decorative xmlns:adec="http://schemas.microsoft.com/office/drawing/2017/decorative" val="1"/>
              </a:ext>
            </a:extLst>
          </p:cNvPr>
          <p:cNvCxnSpPr>
            <a:cxnSpLocks/>
          </p:cNvCxnSpPr>
          <p:nvPr userDrawn="1"/>
        </p:nvCxnSpPr>
        <p:spPr>
          <a:xfrm flipH="1">
            <a:off x="6881774" y="2905707"/>
            <a:ext cx="8383"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7F244-5BD4-5FBE-68F8-79900E74A07C}"/>
              </a:ext>
              <a:ext uri="{C183D7F6-B498-43B3-948B-1728B52AA6E4}">
                <adec:decorative xmlns:adec="http://schemas.microsoft.com/office/drawing/2017/decorative" val="1"/>
              </a:ext>
            </a:extLst>
          </p:cNvPr>
          <p:cNvCxnSpPr>
            <a:cxnSpLocks/>
          </p:cNvCxnSpPr>
          <p:nvPr userDrawn="1"/>
        </p:nvCxnSpPr>
        <p:spPr>
          <a:xfrm>
            <a:off x="5297694"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3EAC69-1A5E-B15E-7F06-0CB2D3B0D343}"/>
              </a:ext>
              <a:ext uri="{C183D7F6-B498-43B3-948B-1728B52AA6E4}">
                <adec:decorative xmlns:adec="http://schemas.microsoft.com/office/drawing/2017/decorative" val="1"/>
              </a:ext>
            </a:extLst>
          </p:cNvPr>
          <p:cNvCxnSpPr>
            <a:cxnSpLocks/>
          </p:cNvCxnSpPr>
          <p:nvPr userDrawn="1"/>
        </p:nvCxnSpPr>
        <p:spPr>
          <a:xfrm flipH="1">
            <a:off x="3714499" y="2905707"/>
            <a:ext cx="21596"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_9">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41853" y="349289"/>
            <a:ext cx="4104038" cy="1709474"/>
          </a:xfrm>
        </p:spPr>
        <p:txBody>
          <a:bodyPr>
            <a:noAutofit/>
          </a:bodyPr>
          <a:lstStyle>
            <a:lvl1pPr algn="l">
              <a:lnSpc>
                <a:spcPct val="80000"/>
              </a:lnSpc>
              <a:defRPr sz="5000" b="0" cap="all" baseline="0">
                <a:solidFill>
                  <a:schemeClr val="accent2"/>
                </a:solidFill>
              </a:defRPr>
            </a:lvl1pPr>
          </a:lstStyle>
          <a:p>
            <a:r>
              <a:rPr lang="en-US" dirty="0"/>
              <a:t>ADD TITLE</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68672" y="2099090"/>
            <a:ext cx="1591056" cy="1075236"/>
          </a:xfrm>
          <a:noFill/>
        </p:spPr>
        <p:txBody>
          <a:bodyPr lIns="182880" tIns="182880" rIns="182880" bIns="182880" anchor="b">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3238352"/>
            <a:ext cx="1714304" cy="2781448"/>
          </a:xfrm>
        </p:spPr>
        <p:txBody>
          <a:bodyPr anchor="ctr">
            <a:noAutofit/>
          </a:bodyPr>
          <a:lstStyle>
            <a:lvl1pPr marL="0" indent="0" algn="ctr">
              <a:buNone/>
              <a:defRPr sz="1600"/>
            </a:lvl1pPr>
          </a:lstStyle>
          <a:p>
            <a:r>
              <a:rPr lang="en-US"/>
              <a:t>Click icon to add picture</a:t>
            </a:r>
            <a:endParaRPr lang="en-US" dirty="0"/>
          </a:p>
        </p:txBody>
      </p:sp>
      <p:sp>
        <p:nvSpPr>
          <p:cNvPr id="6" name="Text Placeholder 6">
            <a:extLst>
              <a:ext uri="{FF2B5EF4-FFF2-40B4-BE49-F238E27FC236}">
                <a16:creationId xmlns:a16="http://schemas.microsoft.com/office/drawing/2014/main" id="{82B4D57F-CB9A-54F9-A996-86273529DF3B}"/>
              </a:ext>
            </a:extLst>
          </p:cNvPr>
          <p:cNvSpPr>
            <a:spLocks noGrp="1"/>
          </p:cNvSpPr>
          <p:nvPr>
            <p:ph type="body" sz="quarter" idx="12" hasCustomPrompt="1"/>
          </p:nvPr>
        </p:nvSpPr>
        <p:spPr>
          <a:xfrm>
            <a:off x="17756" y="6089031"/>
            <a:ext cx="1696817" cy="574675"/>
          </a:xfrm>
        </p:spPr>
        <p:txBody>
          <a:bodyPr lIns="0" tIns="0" rIns="0" bIns="0" anchor="ctr">
            <a:noAutofit/>
          </a:bodyPr>
          <a:lstStyle>
            <a:lvl1pPr marL="0" indent="0" algn="r">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7" name="Text Placeholder 6">
            <a:extLst>
              <a:ext uri="{FF2B5EF4-FFF2-40B4-BE49-F238E27FC236}">
                <a16:creationId xmlns:a16="http://schemas.microsoft.com/office/drawing/2014/main" id="{AA27C059-D8ED-8673-5690-3282BADBCADF}"/>
              </a:ext>
            </a:extLst>
          </p:cNvPr>
          <p:cNvSpPr>
            <a:spLocks noGrp="1"/>
          </p:cNvSpPr>
          <p:nvPr>
            <p:ph type="body" sz="quarter" idx="13" hasCustomPrompt="1"/>
          </p:nvPr>
        </p:nvSpPr>
        <p:spPr>
          <a:xfrm>
            <a:off x="1738618" y="2073738"/>
            <a:ext cx="1730250" cy="574675"/>
          </a:xfrm>
        </p:spPr>
        <p:txBody>
          <a:bodyPr l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748317" y="2712822"/>
            <a:ext cx="1728927" cy="2555204"/>
          </a:xfrm>
        </p:spPr>
        <p:txBody>
          <a:bodyPr anchor="ctr">
            <a:normAutofit/>
          </a:bodyPr>
          <a:lstStyle>
            <a:lvl1pPr marL="0" indent="0" algn="ctr">
              <a:buNone/>
              <a:defRPr sz="1600"/>
            </a:lvl1pPr>
          </a:lstStyle>
          <a:p>
            <a:r>
              <a:rPr lang="en-US"/>
              <a:t>Click icon to add picture</a:t>
            </a:r>
            <a:endParaRPr lang="en-US" dirty="0"/>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812387" y="5341482"/>
            <a:ext cx="1591056" cy="1106204"/>
          </a:xfrm>
          <a:noFill/>
        </p:spPr>
        <p:txBody>
          <a:bodyPr lIns="182880" tIns="182880" rIns="182880" bIns="182880">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3578611" y="2665773"/>
            <a:ext cx="1591056" cy="1075236"/>
          </a:xfrm>
          <a:noFill/>
        </p:spPr>
        <p:txBody>
          <a:bodyPr lIns="182880" tIns="182880" rIns="182880" bIns="182880" anchor="b">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511257" y="3816026"/>
            <a:ext cx="1714600" cy="1847158"/>
          </a:xfrm>
        </p:spPr>
        <p:txBody>
          <a:bodyPr anchor="ctr">
            <a:normAutofit/>
          </a:bodyPr>
          <a:lstStyle>
            <a:lvl1pPr marL="0" indent="0" algn="ctr">
              <a:buNone/>
              <a:defRPr sz="16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2A00296-0CAD-D626-CC8A-4B79A3A279D3}"/>
              </a:ext>
            </a:extLst>
          </p:cNvPr>
          <p:cNvSpPr>
            <a:spLocks noGrp="1"/>
          </p:cNvSpPr>
          <p:nvPr>
            <p:ph type="body" sz="quarter" idx="14" hasCustomPrompt="1"/>
          </p:nvPr>
        </p:nvSpPr>
        <p:spPr>
          <a:xfrm>
            <a:off x="3514485" y="5723664"/>
            <a:ext cx="1714600" cy="574675"/>
          </a:xfrm>
        </p:spPr>
        <p:txBody>
          <a:bodyPr lIns="0" tIns="0" rIns="0" bIns="0" anchor="ct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9" name="Text Placeholder 6">
            <a:extLst>
              <a:ext uri="{FF2B5EF4-FFF2-40B4-BE49-F238E27FC236}">
                <a16:creationId xmlns:a16="http://schemas.microsoft.com/office/drawing/2014/main" id="{FC8265B3-F2BF-8C6B-EEDD-7FA1DB715B44}"/>
              </a:ext>
            </a:extLst>
          </p:cNvPr>
          <p:cNvSpPr>
            <a:spLocks noGrp="1"/>
          </p:cNvSpPr>
          <p:nvPr>
            <p:ph type="body" sz="quarter" idx="15" hasCustomPrompt="1"/>
          </p:nvPr>
        </p:nvSpPr>
        <p:spPr>
          <a:xfrm>
            <a:off x="5265785" y="1608940"/>
            <a:ext cx="1714599" cy="535073"/>
          </a:xfrm>
        </p:spPr>
        <p:txBody>
          <a:bodyPr lIns="0" tIns="0" rIns="0" bIns="0" anchor="ct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59870" y="2208047"/>
            <a:ext cx="1714599" cy="2555203"/>
          </a:xfrm>
        </p:spPr>
        <p:txBody>
          <a:bodyPr anchor="ctr">
            <a:normAutofit/>
          </a:bodyPr>
          <a:lstStyle>
            <a:lvl1pPr marL="0" indent="0" algn="ctr">
              <a:buNone/>
              <a:defRPr sz="1600"/>
            </a:lvl1pPr>
          </a:lstStyle>
          <a:p>
            <a:r>
              <a:rPr lang="en-US"/>
              <a:t>Click icon to add picture</a:t>
            </a:r>
            <a:endParaRPr lang="en-US" dirty="0"/>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326269" y="4837677"/>
            <a:ext cx="1587459" cy="1106204"/>
          </a:xfrm>
          <a:noFill/>
        </p:spPr>
        <p:txBody>
          <a:bodyPr lIns="182880" tIns="182880" rIns="182880" bIns="182880">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084771" y="1985525"/>
            <a:ext cx="1591056" cy="1082554"/>
          </a:xfrm>
          <a:noFill/>
        </p:spPr>
        <p:txBody>
          <a:bodyPr lIns="182880" tIns="182880" rIns="182880" bIns="182880" anchor="b">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7008482" y="3147692"/>
            <a:ext cx="1712513" cy="1833883"/>
          </a:xfrm>
        </p:spPr>
        <p:txBody>
          <a:bodyPr anchor="ctr">
            <a:normAutofit/>
          </a:bodyPr>
          <a:lstStyle>
            <a:lvl1pPr marL="0" indent="0" algn="ctr">
              <a:buNone/>
              <a:defRPr sz="1600"/>
            </a:lvl1pPr>
          </a:lstStyle>
          <a:p>
            <a:r>
              <a:rPr lang="en-US"/>
              <a:t>Click icon to add picture</a:t>
            </a:r>
            <a:endParaRPr lang="en-US" dirty="0"/>
          </a:p>
        </p:txBody>
      </p:sp>
      <p:sp>
        <p:nvSpPr>
          <p:cNvPr id="10" name="Text Placeholder 6">
            <a:extLst>
              <a:ext uri="{FF2B5EF4-FFF2-40B4-BE49-F238E27FC236}">
                <a16:creationId xmlns:a16="http://schemas.microsoft.com/office/drawing/2014/main" id="{2B25F410-780D-C85E-7FAE-378CD11063D0}"/>
              </a:ext>
            </a:extLst>
          </p:cNvPr>
          <p:cNvSpPr>
            <a:spLocks noGrp="1"/>
          </p:cNvSpPr>
          <p:nvPr>
            <p:ph type="body" sz="quarter" idx="16" hasCustomPrompt="1"/>
          </p:nvPr>
        </p:nvSpPr>
        <p:spPr>
          <a:xfrm>
            <a:off x="7015425" y="5036611"/>
            <a:ext cx="1712513" cy="574675"/>
          </a:xfrm>
        </p:spPr>
        <p:txBody>
          <a:bodyPr lIns="0" tIns="0" rIns="0" bIns="0" anchor="ct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11" name="Text Placeholder 6">
            <a:extLst>
              <a:ext uri="{FF2B5EF4-FFF2-40B4-BE49-F238E27FC236}">
                <a16:creationId xmlns:a16="http://schemas.microsoft.com/office/drawing/2014/main" id="{2433CAB6-44AC-CD1C-D2C2-5187B025B82A}"/>
              </a:ext>
            </a:extLst>
          </p:cNvPr>
          <p:cNvSpPr>
            <a:spLocks noGrp="1"/>
          </p:cNvSpPr>
          <p:nvPr>
            <p:ph type="body" sz="quarter" idx="17" hasCustomPrompt="1"/>
          </p:nvPr>
        </p:nvSpPr>
        <p:spPr>
          <a:xfrm>
            <a:off x="8763978" y="563954"/>
            <a:ext cx="1714599" cy="574675"/>
          </a:xfrm>
        </p:spPr>
        <p:txBody>
          <a:bodyP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755008" y="1198631"/>
            <a:ext cx="1714599" cy="2954269"/>
          </a:xfrm>
        </p:spPr>
        <p:txBody>
          <a:bodyPr anchor="ctr">
            <a:normAutofit/>
          </a:bodyPr>
          <a:lstStyle>
            <a:lvl1pPr marL="0" indent="0" algn="ctr">
              <a:buNone/>
              <a:defRPr sz="1600"/>
            </a:lvl1pPr>
          </a:lstStyle>
          <a:p>
            <a:r>
              <a:rPr lang="en-US"/>
              <a:t>Click icon to add picture</a:t>
            </a:r>
            <a:endParaRPr lang="en-US" dirty="0"/>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816646" y="4230153"/>
            <a:ext cx="1591056" cy="1106204"/>
          </a:xfrm>
          <a:noFill/>
        </p:spPr>
        <p:txBody>
          <a:bodyPr lIns="182880" tIns="182880" rIns="182880" bIns="182880">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541759" y="1622876"/>
            <a:ext cx="1591056" cy="1089946"/>
          </a:xfrm>
          <a:noFill/>
        </p:spPr>
        <p:txBody>
          <a:bodyPr lIns="182880" tIns="182880" rIns="182880" bIns="182880" anchor="b">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text here</a:t>
            </a:r>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503621" y="2785611"/>
            <a:ext cx="1688379" cy="2555204"/>
          </a:xfrm>
        </p:spPr>
        <p:txBody>
          <a:bodyPr anchor="ctr">
            <a:normAutofit/>
          </a:bodyPr>
          <a:lstStyle>
            <a:lvl1pPr marL="0" indent="0" algn="ctr">
              <a:buNone/>
              <a:defRPr sz="1600"/>
            </a:lvl1pPr>
          </a:lstStyle>
          <a:p>
            <a:r>
              <a:rPr lang="en-US"/>
              <a:t>Click icon to add picture</a:t>
            </a:r>
            <a:endParaRPr lang="en-US" dirty="0"/>
          </a:p>
        </p:txBody>
      </p:sp>
      <p:sp>
        <p:nvSpPr>
          <p:cNvPr id="12" name="Text Placeholder 6">
            <a:extLst>
              <a:ext uri="{FF2B5EF4-FFF2-40B4-BE49-F238E27FC236}">
                <a16:creationId xmlns:a16="http://schemas.microsoft.com/office/drawing/2014/main" id="{FF933B62-8A1A-9AC9-204C-BA2622AA31E4}"/>
              </a:ext>
            </a:extLst>
          </p:cNvPr>
          <p:cNvSpPr>
            <a:spLocks noGrp="1"/>
          </p:cNvSpPr>
          <p:nvPr>
            <p:ph type="body" sz="quarter" idx="39" hasCustomPrompt="1"/>
          </p:nvPr>
        </p:nvSpPr>
        <p:spPr>
          <a:xfrm>
            <a:off x="10503621" y="5407381"/>
            <a:ext cx="1688379" cy="574675"/>
          </a:xfrm>
        </p:spPr>
        <p:txBody>
          <a:bodyPr lIns="0" tIns="0" rIns="0" bIns="0" anchor="ct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0000</a:t>
            </a:r>
          </a:p>
        </p:txBody>
      </p:sp>
      <p:sp>
        <p:nvSpPr>
          <p:cNvPr id="5" name="Text Placeholder 6">
            <a:extLst>
              <a:ext uri="{FF2B5EF4-FFF2-40B4-BE49-F238E27FC236}">
                <a16:creationId xmlns:a16="http://schemas.microsoft.com/office/drawing/2014/main" id="{BB79CC2F-C039-4C34-3EB1-5535520D66E8}"/>
              </a:ext>
            </a:extLst>
          </p:cNvPr>
          <p:cNvSpPr>
            <a:spLocks noGrp="1"/>
          </p:cNvSpPr>
          <p:nvPr>
            <p:ph type="body" sz="quarter" idx="10" hasCustomPrompt="1"/>
          </p:nvPr>
        </p:nvSpPr>
        <p:spPr>
          <a:xfrm>
            <a:off x="7704957" y="6265767"/>
            <a:ext cx="4163193" cy="574675"/>
          </a:xfrm>
        </p:spPr>
        <p:txBody>
          <a:bodyPr>
            <a:noAutofit/>
          </a:bodyPr>
          <a:lstStyle>
            <a:lvl1pPr marL="0" indent="0" algn="l">
              <a:buNone/>
              <a:defRPr sz="2000" b="1" spc="300" baseline="0">
                <a:solidFill>
                  <a:schemeClr val="accent2"/>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ADD SUBTITLE</a:t>
            </a:r>
          </a:p>
        </p:txBody>
      </p:sp>
    </p:spTree>
    <p:extLst>
      <p:ext uri="{BB962C8B-B14F-4D97-AF65-F5344CB8AC3E}">
        <p14:creationId xmlns:p14="http://schemas.microsoft.com/office/powerpoint/2010/main" val="387748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94C4A8-C2EB-4D2A-A43E-BE19EA9AE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4D2742BD-2E9C-46B7-AFF7-A440C094D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a:extLst>
              <a:ext uri="{FF2B5EF4-FFF2-40B4-BE49-F238E27FC236}">
                <a16:creationId xmlns:a16="http://schemas.microsoft.com/office/drawing/2014/main" id="{3DB3F001-24C4-4191-A568-B1096B9ABF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9F280-24DB-415F-8DF8-72D7FF3C4BF0}" type="datetimeFigureOut">
              <a:rPr lang="en-US" noProof="0" smtClean="0"/>
              <a:t>5/12/2025</a:t>
            </a:fld>
            <a:endParaRPr lang="en-US" noProof="0" dirty="0"/>
          </a:p>
        </p:txBody>
      </p:sp>
      <p:sp>
        <p:nvSpPr>
          <p:cNvPr id="5" name="Footer Placeholder 4">
            <a:extLst>
              <a:ext uri="{FF2B5EF4-FFF2-40B4-BE49-F238E27FC236}">
                <a16:creationId xmlns:a16="http://schemas.microsoft.com/office/drawing/2014/main" id="{E13E5E6E-ED1A-4700-A7E8-68DEBCDD6E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552E6C46-B63C-4A83-8155-0AE7FABAD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A9A2B-DCEA-459B-8067-44D042050D8C}" type="slidenum">
              <a:rPr lang="en-US" noProof="0" smtClean="0"/>
              <a:t>‹#›</a:t>
            </a:fld>
            <a:endParaRPr lang="en-US" noProof="0" dirty="0"/>
          </a:p>
        </p:txBody>
      </p:sp>
    </p:spTree>
    <p:extLst>
      <p:ext uri="{BB962C8B-B14F-4D97-AF65-F5344CB8AC3E}">
        <p14:creationId xmlns:p14="http://schemas.microsoft.com/office/powerpoint/2010/main" val="140101155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2" r:id="rId5"/>
    <p:sldLayoutId id="2147483664" r:id="rId6"/>
    <p:sldLayoutId id="2147483665" r:id="rId7"/>
    <p:sldLayoutId id="2147483666" r:id="rId8"/>
    <p:sldLayoutId id="2147483667" r:id="rId9"/>
    <p:sldLayoutId id="2147483668" r:id="rId10"/>
  </p:sldLayoutIdLst>
  <p:txStyles>
    <p:titleStyle>
      <a:lvl1pPr algn="l" defTabSz="91440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8950D-10C6-0215-A045-8C88FEA9D002}"/>
              </a:ext>
            </a:extLst>
          </p:cNvPr>
          <p:cNvSpPr>
            <a:spLocks noGrp="1"/>
          </p:cNvSpPr>
          <p:nvPr>
            <p:ph type="title"/>
          </p:nvPr>
        </p:nvSpPr>
        <p:spPr/>
        <p:txBody>
          <a:bodyPr/>
          <a:lstStyle/>
          <a:p>
            <a:r>
              <a:rPr lang="en-US" dirty="0"/>
              <a:t>Bethel Lodge No. 61</a:t>
            </a:r>
          </a:p>
        </p:txBody>
      </p:sp>
      <p:sp>
        <p:nvSpPr>
          <p:cNvPr id="7" name="Text Placeholder 6">
            <a:extLst>
              <a:ext uri="{FF2B5EF4-FFF2-40B4-BE49-F238E27FC236}">
                <a16:creationId xmlns:a16="http://schemas.microsoft.com/office/drawing/2014/main" id="{DD614A1C-0419-E317-2C05-0E727F75F546}"/>
              </a:ext>
            </a:extLst>
          </p:cNvPr>
          <p:cNvSpPr>
            <a:spLocks noGrp="1"/>
          </p:cNvSpPr>
          <p:nvPr>
            <p:ph type="body" sz="quarter" idx="10"/>
          </p:nvPr>
        </p:nvSpPr>
        <p:spPr/>
        <p:txBody>
          <a:bodyPr/>
          <a:lstStyle/>
          <a:p>
            <a:r>
              <a:rPr lang="en-US" dirty="0"/>
              <a:t>A historical outline</a:t>
            </a:r>
          </a:p>
        </p:txBody>
      </p:sp>
      <p:pic>
        <p:nvPicPr>
          <p:cNvPr id="32" name="Picture Placeholder 60">
            <a:extLst>
              <a:ext uri="{FF2B5EF4-FFF2-40B4-BE49-F238E27FC236}">
                <a16:creationId xmlns:a16="http://schemas.microsoft.com/office/drawing/2014/main" id="{F976F80E-9093-EA91-2BD5-13813C764F42}"/>
              </a:ext>
            </a:extLst>
          </p:cNvPr>
          <p:cNvPicPr>
            <a:picLocks noGrp="1" noChangeAspect="1"/>
          </p:cNvPicPr>
          <p:nvPr>
            <p:ph type="pic" sz="quarter" idx="32"/>
          </p:nvPr>
        </p:nvPicPr>
        <p:blipFill>
          <a:blip r:embed="rId2">
            <a:duotone>
              <a:schemeClr val="accent5">
                <a:shade val="45000"/>
                <a:satMod val="135000"/>
              </a:schemeClr>
              <a:prstClr val="white"/>
            </a:duotone>
          </a:blip>
          <a:srcRect l="4732" r="4732"/>
          <a:stretch/>
        </p:blipFill>
        <p:spPr/>
      </p:pic>
      <p:sp>
        <p:nvSpPr>
          <p:cNvPr id="25" name="Text Placeholder 24">
            <a:extLst>
              <a:ext uri="{FF2B5EF4-FFF2-40B4-BE49-F238E27FC236}">
                <a16:creationId xmlns:a16="http://schemas.microsoft.com/office/drawing/2014/main" id="{2A82BACB-50DA-3C95-1EB3-F53A1A18197F}"/>
              </a:ext>
            </a:extLst>
          </p:cNvPr>
          <p:cNvSpPr>
            <a:spLocks noGrp="1"/>
          </p:cNvSpPr>
          <p:nvPr>
            <p:ph type="body" sz="quarter" idx="11"/>
          </p:nvPr>
        </p:nvSpPr>
        <p:spPr/>
        <p:txBody>
          <a:bodyPr/>
          <a:lstStyle/>
          <a:p>
            <a:r>
              <a:rPr lang="en-US" dirty="0"/>
              <a:t>1821</a:t>
            </a:r>
          </a:p>
        </p:txBody>
      </p:sp>
      <p:sp>
        <p:nvSpPr>
          <p:cNvPr id="8" name="Text Placeholder 7">
            <a:extLst>
              <a:ext uri="{FF2B5EF4-FFF2-40B4-BE49-F238E27FC236}">
                <a16:creationId xmlns:a16="http://schemas.microsoft.com/office/drawing/2014/main" id="{A731C931-4182-EF40-60B4-83D360055BCF}"/>
              </a:ext>
            </a:extLst>
          </p:cNvPr>
          <p:cNvSpPr>
            <a:spLocks noGrp="1"/>
          </p:cNvSpPr>
          <p:nvPr>
            <p:ph type="body" sz="quarter" idx="18"/>
          </p:nvPr>
        </p:nvSpPr>
        <p:spPr/>
        <p:txBody>
          <a:bodyPr/>
          <a:lstStyle/>
          <a:p>
            <a:r>
              <a:rPr lang="en-US" dirty="0"/>
              <a:t>December 12th</a:t>
            </a:r>
          </a:p>
        </p:txBody>
      </p:sp>
      <p:sp>
        <p:nvSpPr>
          <p:cNvPr id="15" name="Text Placeholder 14">
            <a:extLst>
              <a:ext uri="{FF2B5EF4-FFF2-40B4-BE49-F238E27FC236}">
                <a16:creationId xmlns:a16="http://schemas.microsoft.com/office/drawing/2014/main" id="{07964961-9086-7C11-773E-C0AFD7413255}"/>
              </a:ext>
            </a:extLst>
          </p:cNvPr>
          <p:cNvSpPr>
            <a:spLocks noGrp="1"/>
          </p:cNvSpPr>
          <p:nvPr>
            <p:ph type="body" sz="quarter" idx="25"/>
          </p:nvPr>
        </p:nvSpPr>
        <p:spPr/>
        <p:txBody>
          <a:bodyPr/>
          <a:lstStyle/>
          <a:p>
            <a:pPr lvl="0"/>
            <a:r>
              <a:rPr lang="en-US" dirty="0"/>
              <a:t>Charter received from the Grand Lodge of Ohio.</a:t>
            </a:r>
          </a:p>
        </p:txBody>
      </p:sp>
      <p:sp>
        <p:nvSpPr>
          <p:cNvPr id="9" name="Text Placeholder 8">
            <a:extLst>
              <a:ext uri="{FF2B5EF4-FFF2-40B4-BE49-F238E27FC236}">
                <a16:creationId xmlns:a16="http://schemas.microsoft.com/office/drawing/2014/main" id="{AAF8B3ED-AB56-0D73-F270-F7FAA2F4BD94}"/>
              </a:ext>
            </a:extLst>
          </p:cNvPr>
          <p:cNvSpPr>
            <a:spLocks noGrp="1"/>
          </p:cNvSpPr>
          <p:nvPr>
            <p:ph type="body" sz="quarter" idx="19"/>
          </p:nvPr>
        </p:nvSpPr>
        <p:spPr/>
        <p:txBody>
          <a:bodyPr/>
          <a:lstStyle/>
          <a:p>
            <a:r>
              <a:rPr lang="en-US" dirty="0"/>
              <a:t>May </a:t>
            </a:r>
          </a:p>
          <a:p>
            <a:r>
              <a:rPr lang="en-US" dirty="0"/>
              <a:t>31St</a:t>
            </a:r>
          </a:p>
        </p:txBody>
      </p:sp>
      <p:sp>
        <p:nvSpPr>
          <p:cNvPr id="16" name="Text Placeholder 15">
            <a:extLst>
              <a:ext uri="{FF2B5EF4-FFF2-40B4-BE49-F238E27FC236}">
                <a16:creationId xmlns:a16="http://schemas.microsoft.com/office/drawing/2014/main" id="{C044A857-84E3-DD59-A09E-0953CB99BB8B}"/>
              </a:ext>
            </a:extLst>
          </p:cNvPr>
          <p:cNvSpPr>
            <a:spLocks noGrp="1"/>
          </p:cNvSpPr>
          <p:nvPr>
            <p:ph type="body" sz="quarter" idx="26"/>
          </p:nvPr>
        </p:nvSpPr>
        <p:spPr/>
        <p:txBody>
          <a:bodyPr/>
          <a:lstStyle/>
          <a:p>
            <a:r>
              <a:rPr lang="en-US" dirty="0"/>
              <a:t>New lodge hall constructed. Two story building on Plane Street.</a:t>
            </a:r>
          </a:p>
        </p:txBody>
      </p:sp>
      <p:sp>
        <p:nvSpPr>
          <p:cNvPr id="26" name="Text Placeholder 25">
            <a:extLst>
              <a:ext uri="{FF2B5EF4-FFF2-40B4-BE49-F238E27FC236}">
                <a16:creationId xmlns:a16="http://schemas.microsoft.com/office/drawing/2014/main" id="{457AF756-4344-6421-D0CE-007F586BCCE0}"/>
              </a:ext>
            </a:extLst>
          </p:cNvPr>
          <p:cNvSpPr>
            <a:spLocks noGrp="1"/>
          </p:cNvSpPr>
          <p:nvPr>
            <p:ph type="body" sz="quarter" idx="12"/>
          </p:nvPr>
        </p:nvSpPr>
        <p:spPr/>
        <p:txBody>
          <a:bodyPr/>
          <a:lstStyle/>
          <a:p>
            <a:r>
              <a:rPr lang="en-US" dirty="0"/>
              <a:t>1830</a:t>
            </a:r>
          </a:p>
        </p:txBody>
      </p:sp>
      <p:pic>
        <p:nvPicPr>
          <p:cNvPr id="48" name="Picture Placeholder 60">
            <a:extLst>
              <a:ext uri="{FF2B5EF4-FFF2-40B4-BE49-F238E27FC236}">
                <a16:creationId xmlns:a16="http://schemas.microsoft.com/office/drawing/2014/main" id="{4DEE1F6E-3736-3A3C-2C83-60374C78010F}"/>
              </a:ext>
            </a:extLst>
          </p:cNvPr>
          <p:cNvPicPr>
            <a:picLocks noGrp="1" noChangeAspect="1"/>
          </p:cNvPicPr>
          <p:nvPr>
            <p:ph type="pic" sz="quarter" idx="34"/>
          </p:nvPr>
        </p:nvPicPr>
        <p:blipFill>
          <a:blip r:embed="rId3">
            <a:duotone>
              <a:schemeClr val="accent5">
                <a:shade val="45000"/>
                <a:satMod val="135000"/>
              </a:schemeClr>
              <a:prstClr val="white"/>
            </a:duotone>
          </a:blip>
          <a:srcRect l="11772" r="11772"/>
          <a:stretch/>
        </p:blipFill>
        <p:spPr/>
      </p:pic>
      <p:pic>
        <p:nvPicPr>
          <p:cNvPr id="263" name="Picture Placeholder 60">
            <a:extLst>
              <a:ext uri="{FF2B5EF4-FFF2-40B4-BE49-F238E27FC236}">
                <a16:creationId xmlns:a16="http://schemas.microsoft.com/office/drawing/2014/main" id="{86B2F2F4-5DA6-1731-3650-B55F8B1E3885}"/>
              </a:ext>
            </a:extLst>
          </p:cNvPr>
          <p:cNvPicPr>
            <a:picLocks noGrp="1" noChangeAspect="1"/>
          </p:cNvPicPr>
          <p:nvPr>
            <p:ph type="pic" sz="quarter" idx="35"/>
          </p:nvPr>
        </p:nvPicPr>
        <p:blipFill>
          <a:blip r:embed="rId4">
            <a:duotone>
              <a:schemeClr val="accent5">
                <a:shade val="45000"/>
                <a:satMod val="135000"/>
              </a:schemeClr>
              <a:prstClr val="white"/>
            </a:duotone>
          </a:blip>
          <a:srcRect t="5578" b="5578"/>
          <a:stretch/>
        </p:blipFill>
        <p:spPr/>
      </p:pic>
      <p:sp>
        <p:nvSpPr>
          <p:cNvPr id="27" name="Text Placeholder 26">
            <a:extLst>
              <a:ext uri="{FF2B5EF4-FFF2-40B4-BE49-F238E27FC236}">
                <a16:creationId xmlns:a16="http://schemas.microsoft.com/office/drawing/2014/main" id="{61B2924F-2E52-9581-0FCC-8203D653D7E1}"/>
              </a:ext>
            </a:extLst>
          </p:cNvPr>
          <p:cNvSpPr>
            <a:spLocks noGrp="1"/>
          </p:cNvSpPr>
          <p:nvPr>
            <p:ph type="body" sz="quarter" idx="13"/>
          </p:nvPr>
        </p:nvSpPr>
        <p:spPr/>
        <p:txBody>
          <a:bodyPr/>
          <a:lstStyle/>
          <a:p>
            <a:r>
              <a:rPr lang="en-US" dirty="0"/>
              <a:t>1853</a:t>
            </a:r>
          </a:p>
        </p:txBody>
      </p:sp>
      <p:sp>
        <p:nvSpPr>
          <p:cNvPr id="10" name="Text Placeholder 9">
            <a:extLst>
              <a:ext uri="{FF2B5EF4-FFF2-40B4-BE49-F238E27FC236}">
                <a16:creationId xmlns:a16="http://schemas.microsoft.com/office/drawing/2014/main" id="{B5E1AF7E-1678-FEF6-2AFB-B1A7CAEEDBD2}"/>
              </a:ext>
            </a:extLst>
          </p:cNvPr>
          <p:cNvSpPr>
            <a:spLocks noGrp="1"/>
          </p:cNvSpPr>
          <p:nvPr>
            <p:ph type="body" sz="quarter" idx="20"/>
          </p:nvPr>
        </p:nvSpPr>
        <p:spPr/>
        <p:txBody>
          <a:bodyPr/>
          <a:lstStyle/>
          <a:p>
            <a:r>
              <a:rPr lang="en-US" dirty="0"/>
              <a:t>Jesse R. Grant SW</a:t>
            </a:r>
          </a:p>
        </p:txBody>
      </p:sp>
      <p:sp>
        <p:nvSpPr>
          <p:cNvPr id="17" name="Text Placeholder 16">
            <a:extLst>
              <a:ext uri="{FF2B5EF4-FFF2-40B4-BE49-F238E27FC236}">
                <a16:creationId xmlns:a16="http://schemas.microsoft.com/office/drawing/2014/main" id="{120784FD-FD9C-509C-E944-D54C7CFDF1F3}"/>
              </a:ext>
            </a:extLst>
          </p:cNvPr>
          <p:cNvSpPr>
            <a:spLocks noGrp="1"/>
          </p:cNvSpPr>
          <p:nvPr>
            <p:ph type="body" sz="quarter" idx="27"/>
          </p:nvPr>
        </p:nvSpPr>
        <p:spPr/>
        <p:txBody>
          <a:bodyPr/>
          <a:lstStyle/>
          <a:p>
            <a:pPr lvl="0"/>
            <a:r>
              <a:rPr lang="en-US" dirty="0"/>
              <a:t>Bro. Grant sets as SW.  Later that year selling his tannery and moving to Illinois.</a:t>
            </a:r>
          </a:p>
        </p:txBody>
      </p:sp>
      <p:sp>
        <p:nvSpPr>
          <p:cNvPr id="11" name="Text Placeholder 10">
            <a:extLst>
              <a:ext uri="{FF2B5EF4-FFF2-40B4-BE49-F238E27FC236}">
                <a16:creationId xmlns:a16="http://schemas.microsoft.com/office/drawing/2014/main" id="{2BDFAF4F-6E75-2703-0FF9-9D978BCCA1C3}"/>
              </a:ext>
            </a:extLst>
          </p:cNvPr>
          <p:cNvSpPr>
            <a:spLocks noGrp="1"/>
          </p:cNvSpPr>
          <p:nvPr>
            <p:ph type="body" sz="quarter" idx="21"/>
          </p:nvPr>
        </p:nvSpPr>
        <p:spPr/>
        <p:txBody>
          <a:bodyPr/>
          <a:lstStyle/>
          <a:p>
            <a:r>
              <a:rPr lang="en-US" dirty="0"/>
              <a:t>New Lodge Hall</a:t>
            </a:r>
          </a:p>
        </p:txBody>
      </p:sp>
      <p:sp>
        <p:nvSpPr>
          <p:cNvPr id="18" name="Text Placeholder 17">
            <a:extLst>
              <a:ext uri="{FF2B5EF4-FFF2-40B4-BE49-F238E27FC236}">
                <a16:creationId xmlns:a16="http://schemas.microsoft.com/office/drawing/2014/main" id="{AD5531C9-12A9-278E-CA05-CCD2182196E6}"/>
              </a:ext>
            </a:extLst>
          </p:cNvPr>
          <p:cNvSpPr>
            <a:spLocks noGrp="1"/>
          </p:cNvSpPr>
          <p:nvPr>
            <p:ph type="body" sz="quarter" idx="28"/>
          </p:nvPr>
        </p:nvSpPr>
        <p:spPr/>
        <p:txBody>
          <a:bodyPr/>
          <a:lstStyle/>
          <a:p>
            <a:r>
              <a:rPr lang="en-US" dirty="0"/>
              <a:t>New lodge hall constructed.  Three story building; N. Union &amp; Bone Street.</a:t>
            </a:r>
          </a:p>
        </p:txBody>
      </p:sp>
      <p:sp>
        <p:nvSpPr>
          <p:cNvPr id="28" name="Text Placeholder 27">
            <a:extLst>
              <a:ext uri="{FF2B5EF4-FFF2-40B4-BE49-F238E27FC236}">
                <a16:creationId xmlns:a16="http://schemas.microsoft.com/office/drawing/2014/main" id="{290FB630-A18B-60D1-CA81-DD0720EB7EBC}"/>
              </a:ext>
            </a:extLst>
          </p:cNvPr>
          <p:cNvSpPr>
            <a:spLocks noGrp="1"/>
          </p:cNvSpPr>
          <p:nvPr>
            <p:ph type="body" sz="quarter" idx="14"/>
          </p:nvPr>
        </p:nvSpPr>
        <p:spPr/>
        <p:txBody>
          <a:bodyPr/>
          <a:lstStyle/>
          <a:p>
            <a:r>
              <a:rPr lang="en-US" dirty="0"/>
              <a:t>1853</a:t>
            </a:r>
          </a:p>
        </p:txBody>
      </p:sp>
      <p:pic>
        <p:nvPicPr>
          <p:cNvPr id="49" name="Picture Placeholder 60">
            <a:extLst>
              <a:ext uri="{FF2B5EF4-FFF2-40B4-BE49-F238E27FC236}">
                <a16:creationId xmlns:a16="http://schemas.microsoft.com/office/drawing/2014/main" id="{9EA50486-B437-882F-4359-A5B139C04DE2}"/>
              </a:ext>
            </a:extLst>
          </p:cNvPr>
          <p:cNvPicPr>
            <a:picLocks noGrp="1" noChangeAspect="1"/>
          </p:cNvPicPr>
          <p:nvPr>
            <p:ph type="pic" sz="quarter" idx="36"/>
          </p:nvPr>
        </p:nvPicPr>
        <p:blipFill>
          <a:blip r:embed="rId5">
            <a:duotone>
              <a:schemeClr val="accent5">
                <a:shade val="45000"/>
                <a:satMod val="135000"/>
              </a:schemeClr>
              <a:prstClr val="white"/>
            </a:duotone>
          </a:blip>
          <a:srcRect l="20141" r="20141"/>
          <a:stretch/>
        </p:blipFill>
        <p:spPr/>
      </p:pic>
      <p:pic>
        <p:nvPicPr>
          <p:cNvPr id="43" name="Picture Placeholder 60">
            <a:extLst>
              <a:ext uri="{FF2B5EF4-FFF2-40B4-BE49-F238E27FC236}">
                <a16:creationId xmlns:a16="http://schemas.microsoft.com/office/drawing/2014/main" id="{6779B0DF-2F43-BA63-9E07-55A767C9783E}"/>
              </a:ext>
            </a:extLst>
          </p:cNvPr>
          <p:cNvPicPr>
            <a:picLocks noGrp="1" noChangeAspect="1"/>
          </p:cNvPicPr>
          <p:nvPr>
            <p:ph type="pic" sz="quarter" idx="37"/>
          </p:nvPr>
        </p:nvPicPr>
        <p:blipFill>
          <a:blip r:embed="rId6">
            <a:duotone>
              <a:schemeClr val="accent5">
                <a:shade val="45000"/>
                <a:satMod val="135000"/>
              </a:schemeClr>
              <a:prstClr val="white"/>
            </a:duotone>
          </a:blip>
          <a:srcRect t="3231" b="3231"/>
          <a:stretch/>
        </p:blipFill>
        <p:spPr/>
      </p:pic>
      <p:sp>
        <p:nvSpPr>
          <p:cNvPr id="29" name="Text Placeholder 28">
            <a:extLst>
              <a:ext uri="{FF2B5EF4-FFF2-40B4-BE49-F238E27FC236}">
                <a16:creationId xmlns:a16="http://schemas.microsoft.com/office/drawing/2014/main" id="{9402B170-272C-B1B2-CFC8-328F37F1C809}"/>
              </a:ext>
            </a:extLst>
          </p:cNvPr>
          <p:cNvSpPr>
            <a:spLocks noGrp="1"/>
          </p:cNvSpPr>
          <p:nvPr>
            <p:ph type="body" sz="quarter" idx="15"/>
          </p:nvPr>
        </p:nvSpPr>
        <p:spPr/>
        <p:txBody>
          <a:bodyPr/>
          <a:lstStyle/>
          <a:p>
            <a:r>
              <a:rPr lang="en-US" dirty="0"/>
              <a:t>1900</a:t>
            </a:r>
          </a:p>
        </p:txBody>
      </p:sp>
      <p:sp>
        <p:nvSpPr>
          <p:cNvPr id="12" name="Text Placeholder 11">
            <a:extLst>
              <a:ext uri="{FF2B5EF4-FFF2-40B4-BE49-F238E27FC236}">
                <a16:creationId xmlns:a16="http://schemas.microsoft.com/office/drawing/2014/main" id="{06F16263-7F5B-008A-9E2A-5101040B5313}"/>
              </a:ext>
            </a:extLst>
          </p:cNvPr>
          <p:cNvSpPr>
            <a:spLocks noGrp="1"/>
          </p:cNvSpPr>
          <p:nvPr>
            <p:ph type="body" sz="quarter" idx="22"/>
          </p:nvPr>
        </p:nvSpPr>
        <p:spPr/>
        <p:txBody>
          <a:bodyPr/>
          <a:lstStyle/>
          <a:p>
            <a:r>
              <a:rPr lang="en-US" dirty="0"/>
              <a:t>J.O.U.A.M – D.ofA. Hall</a:t>
            </a:r>
          </a:p>
        </p:txBody>
      </p:sp>
      <p:sp>
        <p:nvSpPr>
          <p:cNvPr id="19" name="Text Placeholder 18">
            <a:extLst>
              <a:ext uri="{FF2B5EF4-FFF2-40B4-BE49-F238E27FC236}">
                <a16:creationId xmlns:a16="http://schemas.microsoft.com/office/drawing/2014/main" id="{6E2147DF-2B24-7249-8994-C7BFAAB28391}"/>
              </a:ext>
            </a:extLst>
          </p:cNvPr>
          <p:cNvSpPr>
            <a:spLocks noGrp="1"/>
          </p:cNvSpPr>
          <p:nvPr>
            <p:ph type="body" sz="quarter" idx="29"/>
          </p:nvPr>
        </p:nvSpPr>
        <p:spPr/>
        <p:txBody>
          <a:bodyPr/>
          <a:lstStyle/>
          <a:p>
            <a:pPr lvl="0"/>
            <a:r>
              <a:rPr lang="en-US" dirty="0"/>
              <a:t>Lodge meets above the Ben Franklin store in another fraternal hall.</a:t>
            </a:r>
          </a:p>
        </p:txBody>
      </p:sp>
      <p:sp>
        <p:nvSpPr>
          <p:cNvPr id="13" name="Text Placeholder 12">
            <a:extLst>
              <a:ext uri="{FF2B5EF4-FFF2-40B4-BE49-F238E27FC236}">
                <a16:creationId xmlns:a16="http://schemas.microsoft.com/office/drawing/2014/main" id="{A769EE7D-9152-8FEB-A187-A15133F812A6}"/>
              </a:ext>
            </a:extLst>
          </p:cNvPr>
          <p:cNvSpPr>
            <a:spLocks noGrp="1"/>
          </p:cNvSpPr>
          <p:nvPr>
            <p:ph type="body" sz="quarter" idx="23"/>
          </p:nvPr>
        </p:nvSpPr>
        <p:spPr/>
        <p:txBody>
          <a:bodyPr/>
          <a:lstStyle/>
          <a:p>
            <a:r>
              <a:rPr lang="en-US" dirty="0"/>
              <a:t>April </a:t>
            </a:r>
          </a:p>
          <a:p>
            <a:r>
              <a:rPr lang="en-US" dirty="0"/>
              <a:t>23</a:t>
            </a:r>
          </a:p>
        </p:txBody>
      </p:sp>
      <p:sp>
        <p:nvSpPr>
          <p:cNvPr id="20" name="Text Placeholder 19">
            <a:extLst>
              <a:ext uri="{FF2B5EF4-FFF2-40B4-BE49-F238E27FC236}">
                <a16:creationId xmlns:a16="http://schemas.microsoft.com/office/drawing/2014/main" id="{33AE8C1B-6A67-EEBA-7EE9-5F0191B0D7DB}"/>
              </a:ext>
            </a:extLst>
          </p:cNvPr>
          <p:cNvSpPr>
            <a:spLocks noGrp="1"/>
          </p:cNvSpPr>
          <p:nvPr>
            <p:ph type="body" sz="quarter" idx="30"/>
          </p:nvPr>
        </p:nvSpPr>
        <p:spPr/>
        <p:txBody>
          <a:bodyPr/>
          <a:lstStyle/>
          <a:p>
            <a:r>
              <a:rPr lang="en-US" dirty="0"/>
              <a:t>Bethel Lodge moved to its current building (Dillman Hall).</a:t>
            </a:r>
          </a:p>
        </p:txBody>
      </p:sp>
      <p:sp>
        <p:nvSpPr>
          <p:cNvPr id="30" name="Text Placeholder 29">
            <a:extLst>
              <a:ext uri="{FF2B5EF4-FFF2-40B4-BE49-F238E27FC236}">
                <a16:creationId xmlns:a16="http://schemas.microsoft.com/office/drawing/2014/main" id="{2FAC68D9-81A7-BBB2-BF2A-09BECF31019C}"/>
              </a:ext>
            </a:extLst>
          </p:cNvPr>
          <p:cNvSpPr>
            <a:spLocks noGrp="1"/>
          </p:cNvSpPr>
          <p:nvPr>
            <p:ph type="body" sz="quarter" idx="16"/>
          </p:nvPr>
        </p:nvSpPr>
        <p:spPr/>
        <p:txBody>
          <a:bodyPr/>
          <a:lstStyle/>
          <a:p>
            <a:r>
              <a:rPr lang="en-US" dirty="0"/>
              <a:t>1910</a:t>
            </a:r>
          </a:p>
        </p:txBody>
      </p:sp>
      <p:pic>
        <p:nvPicPr>
          <p:cNvPr id="50" name="Picture Placeholder 60">
            <a:extLst>
              <a:ext uri="{FF2B5EF4-FFF2-40B4-BE49-F238E27FC236}">
                <a16:creationId xmlns:a16="http://schemas.microsoft.com/office/drawing/2014/main" id="{BA963CA6-CD53-6061-C554-4A525ACBDD1F}"/>
              </a:ext>
            </a:extLst>
          </p:cNvPr>
          <p:cNvPicPr>
            <a:picLocks noGrp="1" noChangeAspect="1"/>
          </p:cNvPicPr>
          <p:nvPr>
            <p:ph type="pic" sz="quarter" idx="38"/>
          </p:nvPr>
        </p:nvPicPr>
        <p:blipFill>
          <a:blip r:embed="rId7">
            <a:duotone>
              <a:schemeClr val="accent5">
                <a:shade val="45000"/>
                <a:satMod val="135000"/>
              </a:schemeClr>
              <a:prstClr val="white"/>
            </a:duotone>
          </a:blip>
          <a:srcRect l="13214" r="13214"/>
          <a:stretch/>
        </p:blipFill>
        <p:spPr/>
      </p:pic>
      <p:pic>
        <p:nvPicPr>
          <p:cNvPr id="47" name="Picture Placeholder 60">
            <a:extLst>
              <a:ext uri="{FF2B5EF4-FFF2-40B4-BE49-F238E27FC236}">
                <a16:creationId xmlns:a16="http://schemas.microsoft.com/office/drawing/2014/main" id="{4B5583DC-0BC8-4E40-48F4-64B1D7CA6B3C}"/>
              </a:ext>
            </a:extLst>
          </p:cNvPr>
          <p:cNvPicPr>
            <a:picLocks noGrp="1" noChangeAspect="1"/>
          </p:cNvPicPr>
          <p:nvPr>
            <p:ph type="pic" sz="quarter" idx="33"/>
          </p:nvPr>
        </p:nvPicPr>
        <p:blipFill>
          <a:blip r:embed="rId8">
            <a:duotone>
              <a:schemeClr val="accent5">
                <a:shade val="45000"/>
                <a:satMod val="135000"/>
              </a:schemeClr>
              <a:prstClr val="white"/>
            </a:duotone>
          </a:blip>
          <a:srcRect l="27018" r="27018"/>
          <a:stretch/>
        </p:blipFill>
        <p:spPr/>
      </p:pic>
      <p:sp>
        <p:nvSpPr>
          <p:cNvPr id="31" name="Text Placeholder 30">
            <a:extLst>
              <a:ext uri="{FF2B5EF4-FFF2-40B4-BE49-F238E27FC236}">
                <a16:creationId xmlns:a16="http://schemas.microsoft.com/office/drawing/2014/main" id="{47972FAB-7DCE-5F6D-1D7B-A6D99E04489A}"/>
              </a:ext>
            </a:extLst>
          </p:cNvPr>
          <p:cNvSpPr>
            <a:spLocks noGrp="1"/>
          </p:cNvSpPr>
          <p:nvPr>
            <p:ph type="body" sz="quarter" idx="17"/>
          </p:nvPr>
        </p:nvSpPr>
        <p:spPr/>
        <p:txBody>
          <a:bodyPr/>
          <a:lstStyle/>
          <a:p>
            <a:r>
              <a:rPr lang="en-US" dirty="0"/>
              <a:t>2021</a:t>
            </a:r>
          </a:p>
        </p:txBody>
      </p:sp>
      <p:sp>
        <p:nvSpPr>
          <p:cNvPr id="14" name="Text Placeholder 13">
            <a:extLst>
              <a:ext uri="{FF2B5EF4-FFF2-40B4-BE49-F238E27FC236}">
                <a16:creationId xmlns:a16="http://schemas.microsoft.com/office/drawing/2014/main" id="{761B9B34-96B9-B523-D5C6-A4BB06EED611}"/>
              </a:ext>
            </a:extLst>
          </p:cNvPr>
          <p:cNvSpPr>
            <a:spLocks noGrp="1"/>
          </p:cNvSpPr>
          <p:nvPr>
            <p:ph type="body" sz="quarter" idx="24"/>
          </p:nvPr>
        </p:nvSpPr>
        <p:spPr/>
        <p:txBody>
          <a:bodyPr/>
          <a:lstStyle/>
          <a:p>
            <a:r>
              <a:rPr lang="en-US" dirty="0"/>
              <a:t>May </a:t>
            </a:r>
          </a:p>
          <a:p>
            <a:r>
              <a:rPr lang="en-US" dirty="0"/>
              <a:t>1st</a:t>
            </a:r>
          </a:p>
        </p:txBody>
      </p:sp>
      <p:sp>
        <p:nvSpPr>
          <p:cNvPr id="21" name="Text Placeholder 20">
            <a:extLst>
              <a:ext uri="{FF2B5EF4-FFF2-40B4-BE49-F238E27FC236}">
                <a16:creationId xmlns:a16="http://schemas.microsoft.com/office/drawing/2014/main" id="{1248DBF7-61D2-471C-94FB-EBC4D71DA972}"/>
              </a:ext>
            </a:extLst>
          </p:cNvPr>
          <p:cNvSpPr>
            <a:spLocks noGrp="1"/>
          </p:cNvSpPr>
          <p:nvPr>
            <p:ph type="body" sz="quarter" idx="31"/>
          </p:nvPr>
        </p:nvSpPr>
        <p:spPr/>
        <p:txBody>
          <a:bodyPr/>
          <a:lstStyle/>
          <a:p>
            <a:pPr lvl="0"/>
            <a:r>
              <a:rPr lang="en-US" dirty="0"/>
              <a:t>200</a:t>
            </a:r>
            <a:r>
              <a:rPr lang="en-US" baseline="30000" dirty="0"/>
              <a:t>th</a:t>
            </a:r>
            <a:r>
              <a:rPr lang="en-US" dirty="0"/>
              <a:t> Year Reconsecration ceremony.</a:t>
            </a:r>
          </a:p>
        </p:txBody>
      </p:sp>
    </p:spTree>
    <p:extLst>
      <p:ext uri="{BB962C8B-B14F-4D97-AF65-F5344CB8AC3E}">
        <p14:creationId xmlns:p14="http://schemas.microsoft.com/office/powerpoint/2010/main" val="1653808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5B695-55F0-586A-39D6-B5C2EFA61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74982-76C1-69E3-B655-9742CBCC71D6}"/>
              </a:ext>
            </a:extLst>
          </p:cNvPr>
          <p:cNvSpPr>
            <a:spLocks noGrp="1"/>
          </p:cNvSpPr>
          <p:nvPr>
            <p:ph type="title"/>
          </p:nvPr>
        </p:nvSpPr>
        <p:spPr/>
        <p:txBody>
          <a:bodyPr/>
          <a:lstStyle/>
          <a:p>
            <a:r>
              <a:rPr lang="en-US"/>
              <a:t>A Historical Sketch</a:t>
            </a:r>
            <a:endParaRPr lang="en-US" dirty="0"/>
          </a:p>
        </p:txBody>
      </p:sp>
      <p:sp>
        <p:nvSpPr>
          <p:cNvPr id="3" name="Text Placeholder 2">
            <a:extLst>
              <a:ext uri="{FF2B5EF4-FFF2-40B4-BE49-F238E27FC236}">
                <a16:creationId xmlns:a16="http://schemas.microsoft.com/office/drawing/2014/main" id="{5F7697FB-921A-CBF0-760A-1DBD524C6585}"/>
              </a:ext>
            </a:extLst>
          </p:cNvPr>
          <p:cNvSpPr>
            <a:spLocks noGrp="1"/>
          </p:cNvSpPr>
          <p:nvPr>
            <p:ph type="body" sz="quarter" idx="10"/>
          </p:nvPr>
        </p:nvSpPr>
        <p:spPr/>
        <p:txBody>
          <a:bodyPr/>
          <a:lstStyle/>
          <a:p>
            <a:r>
              <a:rPr lang="en-US"/>
              <a:t>Bethel Lodge No. 61 – Free &amp; Accepted Masons of Ohio</a:t>
            </a:r>
            <a:endParaRPr lang="en-US" dirty="0"/>
          </a:p>
        </p:txBody>
      </p:sp>
      <p:sp>
        <p:nvSpPr>
          <p:cNvPr id="5" name="TextBox 4">
            <a:extLst>
              <a:ext uri="{FF2B5EF4-FFF2-40B4-BE49-F238E27FC236}">
                <a16:creationId xmlns:a16="http://schemas.microsoft.com/office/drawing/2014/main" id="{A0BEA275-3A18-41CF-89EE-FD84C6FFC35E}"/>
              </a:ext>
            </a:extLst>
          </p:cNvPr>
          <p:cNvSpPr txBox="1"/>
          <p:nvPr/>
        </p:nvSpPr>
        <p:spPr>
          <a:xfrm>
            <a:off x="4638101" y="1992718"/>
            <a:ext cx="6775373" cy="4247317"/>
          </a:xfrm>
          <a:prstGeom prst="rect">
            <a:avLst/>
          </a:prstGeom>
          <a:noFill/>
        </p:spPr>
        <p:txBody>
          <a:bodyPr wrap="square">
            <a:spAutoFit/>
          </a:bodyPr>
          <a:lstStyle/>
          <a:p>
            <a:r>
              <a:rPr lang="en-US" dirty="0"/>
              <a:t>This was the last move of the lodge, and this has been our home since 1910.</a:t>
            </a:r>
          </a:p>
          <a:p>
            <a:endParaRPr lang="en-US" dirty="0"/>
          </a:p>
          <a:p>
            <a:r>
              <a:rPr lang="en-US" dirty="0"/>
              <a:t>On March 17, 1921, a centennial program of Bethel Lodge was held at 1 p.m. in the K. of P. Hall with Grand Master of Ohio, J.R. Flotron as speaker.  A banquet was served to 250 people in the I.O.O.F. Hall from 5 to 7 p.m.  After which lodge opened in the Masonic Hall with 71 Master Masons present.  </a:t>
            </a:r>
            <a:r>
              <a:rPr lang="en-US" b="1" dirty="0"/>
              <a:t>E.J. Manning </a:t>
            </a:r>
            <a:r>
              <a:rPr lang="en-US" dirty="0"/>
              <a:t>was W.M. that year.</a:t>
            </a:r>
          </a:p>
          <a:p>
            <a:endParaRPr lang="en-US" dirty="0"/>
          </a:p>
          <a:p>
            <a:r>
              <a:rPr lang="en-US" dirty="0"/>
              <a:t>The 125th Anniversary of the lodge was observed on December 11, 1946.  The lodge opened at 4:30 p.m. with Grand Master William Carlton present.  A dinner was held at the school at 6:30 followed by a very entertaining program of local talent.</a:t>
            </a:r>
          </a:p>
        </p:txBody>
      </p:sp>
      <p:pic>
        <p:nvPicPr>
          <p:cNvPr id="8" name="Picture 7" descr="A person in a suit&#10;&#10;AI-generated content may be incorrect.">
            <a:extLst>
              <a:ext uri="{FF2B5EF4-FFF2-40B4-BE49-F238E27FC236}">
                <a16:creationId xmlns:a16="http://schemas.microsoft.com/office/drawing/2014/main" id="{47236F3B-9111-320A-51DE-A9ED5ABBB99A}"/>
              </a:ext>
            </a:extLst>
          </p:cNvPr>
          <p:cNvPicPr>
            <a:picLocks noChangeAspect="1"/>
          </p:cNvPicPr>
          <p:nvPr/>
        </p:nvPicPr>
        <p:blipFill>
          <a:blip r:embed="rId2"/>
          <a:stretch>
            <a:fillRect/>
          </a:stretch>
        </p:blipFill>
        <p:spPr>
          <a:xfrm>
            <a:off x="1158150" y="1797325"/>
            <a:ext cx="3479951" cy="463810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2020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44A91-3B03-8557-E84C-98E362842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206A1-BFC9-FAEA-54C8-5B8264559024}"/>
              </a:ext>
            </a:extLst>
          </p:cNvPr>
          <p:cNvSpPr>
            <a:spLocks noGrp="1"/>
          </p:cNvSpPr>
          <p:nvPr>
            <p:ph type="title"/>
          </p:nvPr>
        </p:nvSpPr>
        <p:spPr/>
        <p:txBody>
          <a:bodyPr/>
          <a:lstStyle/>
          <a:p>
            <a:r>
              <a:rPr lang="en-US"/>
              <a:t>A Historical Sketch</a:t>
            </a:r>
            <a:endParaRPr lang="en-US" dirty="0"/>
          </a:p>
        </p:txBody>
      </p:sp>
      <p:sp>
        <p:nvSpPr>
          <p:cNvPr id="3" name="Text Placeholder 2">
            <a:extLst>
              <a:ext uri="{FF2B5EF4-FFF2-40B4-BE49-F238E27FC236}">
                <a16:creationId xmlns:a16="http://schemas.microsoft.com/office/drawing/2014/main" id="{1CDDFDF9-E755-3A8A-A6CE-83B4AF39A038}"/>
              </a:ext>
            </a:extLst>
          </p:cNvPr>
          <p:cNvSpPr>
            <a:spLocks noGrp="1"/>
          </p:cNvSpPr>
          <p:nvPr>
            <p:ph type="body" sz="quarter" idx="10"/>
          </p:nvPr>
        </p:nvSpPr>
        <p:spPr/>
        <p:txBody>
          <a:bodyPr/>
          <a:lstStyle/>
          <a:p>
            <a:r>
              <a:rPr lang="en-US"/>
              <a:t>Bethel Lodge No. 61 – Free &amp; Accepted Masons of Ohio</a:t>
            </a:r>
            <a:endParaRPr lang="en-US" dirty="0"/>
          </a:p>
        </p:txBody>
      </p:sp>
      <p:sp>
        <p:nvSpPr>
          <p:cNvPr id="5" name="TextBox 4">
            <a:extLst>
              <a:ext uri="{FF2B5EF4-FFF2-40B4-BE49-F238E27FC236}">
                <a16:creationId xmlns:a16="http://schemas.microsoft.com/office/drawing/2014/main" id="{DC2CF3D3-964A-BFC1-21DF-058F75AED439}"/>
              </a:ext>
            </a:extLst>
          </p:cNvPr>
          <p:cNvSpPr txBox="1"/>
          <p:nvPr/>
        </p:nvSpPr>
        <p:spPr>
          <a:xfrm>
            <a:off x="4946573" y="1992718"/>
            <a:ext cx="6466901" cy="2862322"/>
          </a:xfrm>
          <a:prstGeom prst="rect">
            <a:avLst/>
          </a:prstGeom>
          <a:noFill/>
        </p:spPr>
        <p:txBody>
          <a:bodyPr wrap="square">
            <a:spAutoFit/>
          </a:bodyPr>
          <a:lstStyle/>
          <a:p>
            <a:r>
              <a:rPr lang="en-US" dirty="0"/>
              <a:t>In 1971 the lodge celebrated it’s 150</a:t>
            </a:r>
            <a:r>
              <a:rPr lang="en-US" baseline="30000" dirty="0"/>
              <a:t>th</a:t>
            </a:r>
            <a:r>
              <a:rPr lang="en-US" dirty="0"/>
              <a:t>. anniversary and Bro. Parker whom we acknowledged at the beginning of this presentation was the master at that time.</a:t>
            </a:r>
          </a:p>
          <a:p>
            <a:endParaRPr lang="en-US" dirty="0"/>
          </a:p>
          <a:p>
            <a:r>
              <a:rPr lang="en-US" dirty="0"/>
              <a:t>In June of 1973, a local arsonist attempted to burn the lodge down along with several other fires started in town.  Legend has it that </a:t>
            </a:r>
            <a:r>
              <a:rPr lang="en-US" b="1" dirty="0"/>
              <a:t>Bro. William Alsip </a:t>
            </a:r>
            <a:r>
              <a:rPr lang="en-US" dirty="0"/>
              <a:t>(who was the master that year) bravely entered the lodge and saved the chandelier and charter.  Bro. Alsip passed in 2020 at the age of 96 and was a true wealth of knowledge.</a:t>
            </a:r>
          </a:p>
        </p:txBody>
      </p:sp>
      <p:pic>
        <p:nvPicPr>
          <p:cNvPr id="6" name="Picture 5" descr="A person holding a certificate&#10;&#10;AI-generated content may be incorrect.">
            <a:extLst>
              <a:ext uri="{FF2B5EF4-FFF2-40B4-BE49-F238E27FC236}">
                <a16:creationId xmlns:a16="http://schemas.microsoft.com/office/drawing/2014/main" id="{2B2AEA46-16B3-F2A8-D738-B1AB15D6169A}"/>
              </a:ext>
            </a:extLst>
          </p:cNvPr>
          <p:cNvPicPr>
            <a:picLocks noChangeAspect="1"/>
          </p:cNvPicPr>
          <p:nvPr/>
        </p:nvPicPr>
        <p:blipFill>
          <a:blip r:embed="rId2"/>
          <a:stretch>
            <a:fillRect/>
          </a:stretch>
        </p:blipFill>
        <p:spPr>
          <a:xfrm>
            <a:off x="1353927" y="1992718"/>
            <a:ext cx="3207056" cy="4276074"/>
          </a:xfrm>
          <a:prstGeom prst="rect">
            <a:avLst/>
          </a:prstGeom>
        </p:spPr>
      </p:pic>
    </p:spTree>
    <p:extLst>
      <p:ext uri="{BB962C8B-B14F-4D97-AF65-F5344CB8AC3E}">
        <p14:creationId xmlns:p14="http://schemas.microsoft.com/office/powerpoint/2010/main" val="3571557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0B2D-1B18-EAAF-6450-82E9D2C020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E8751-6A35-C261-E3C6-720CA82493E0}"/>
              </a:ext>
            </a:extLst>
          </p:cNvPr>
          <p:cNvSpPr>
            <a:spLocks noGrp="1"/>
          </p:cNvSpPr>
          <p:nvPr>
            <p:ph type="title"/>
          </p:nvPr>
        </p:nvSpPr>
        <p:spPr/>
        <p:txBody>
          <a:bodyPr/>
          <a:lstStyle/>
          <a:p>
            <a:r>
              <a:rPr lang="en-US"/>
              <a:t>A Historical Sketch</a:t>
            </a:r>
            <a:endParaRPr lang="en-US" dirty="0"/>
          </a:p>
        </p:txBody>
      </p:sp>
      <p:sp>
        <p:nvSpPr>
          <p:cNvPr id="3" name="Text Placeholder 2">
            <a:extLst>
              <a:ext uri="{FF2B5EF4-FFF2-40B4-BE49-F238E27FC236}">
                <a16:creationId xmlns:a16="http://schemas.microsoft.com/office/drawing/2014/main" id="{ABE73B4F-8F8B-BF4F-D7E6-96E7D5719C79}"/>
              </a:ext>
            </a:extLst>
          </p:cNvPr>
          <p:cNvSpPr>
            <a:spLocks noGrp="1"/>
          </p:cNvSpPr>
          <p:nvPr>
            <p:ph type="body" sz="quarter" idx="10"/>
          </p:nvPr>
        </p:nvSpPr>
        <p:spPr/>
        <p:txBody>
          <a:bodyPr/>
          <a:lstStyle/>
          <a:p>
            <a:r>
              <a:rPr lang="en-US"/>
              <a:t>Bethel Lodge No. 61 – Free &amp; Accepted Masons of Ohio</a:t>
            </a:r>
            <a:endParaRPr lang="en-US" dirty="0"/>
          </a:p>
        </p:txBody>
      </p:sp>
      <p:sp>
        <p:nvSpPr>
          <p:cNvPr id="5" name="TextBox 4">
            <a:extLst>
              <a:ext uri="{FF2B5EF4-FFF2-40B4-BE49-F238E27FC236}">
                <a16:creationId xmlns:a16="http://schemas.microsoft.com/office/drawing/2014/main" id="{BD09EC18-BAC5-4CB5-74CF-5BC8D5920375}"/>
              </a:ext>
            </a:extLst>
          </p:cNvPr>
          <p:cNvSpPr txBox="1"/>
          <p:nvPr/>
        </p:nvSpPr>
        <p:spPr>
          <a:xfrm>
            <a:off x="1070471" y="1870758"/>
            <a:ext cx="10354020" cy="1200329"/>
          </a:xfrm>
          <a:prstGeom prst="rect">
            <a:avLst/>
          </a:prstGeom>
          <a:noFill/>
        </p:spPr>
        <p:txBody>
          <a:bodyPr wrap="square">
            <a:spAutoFit/>
          </a:bodyPr>
          <a:lstStyle/>
          <a:p>
            <a:pPr algn="ctr"/>
            <a:r>
              <a:rPr lang="en-US" dirty="0"/>
              <a:t>In 2016 Bethel Lodge began having an annual outdoor evening degree at Honorary Bro. Wendell Kelch’s property in Bethel.  It’s a tradition that includes home churned ice cream and a great night of degree work and fellowship.</a:t>
            </a:r>
          </a:p>
          <a:p>
            <a:pPr algn="ctr"/>
            <a:endParaRPr lang="en-US" dirty="0"/>
          </a:p>
        </p:txBody>
      </p:sp>
      <p:pic>
        <p:nvPicPr>
          <p:cNvPr id="11" name="Picture 10" descr="A group of people posing for a photo&#10;&#10;AI-generated content may be incorrect.">
            <a:extLst>
              <a:ext uri="{FF2B5EF4-FFF2-40B4-BE49-F238E27FC236}">
                <a16:creationId xmlns:a16="http://schemas.microsoft.com/office/drawing/2014/main" id="{83AAE3CB-406C-94BB-01D3-B42EDD6296A9}"/>
              </a:ext>
            </a:extLst>
          </p:cNvPr>
          <p:cNvPicPr>
            <a:picLocks noChangeAspect="1"/>
          </p:cNvPicPr>
          <p:nvPr/>
        </p:nvPicPr>
        <p:blipFill>
          <a:blip r:embed="rId2"/>
          <a:stretch>
            <a:fillRect/>
          </a:stretch>
        </p:blipFill>
        <p:spPr>
          <a:xfrm>
            <a:off x="1070470" y="2793966"/>
            <a:ext cx="10210801" cy="3749477"/>
          </a:xfrm>
          <a:prstGeom prst="rect">
            <a:avLst/>
          </a:prstGeom>
        </p:spPr>
      </p:pic>
    </p:spTree>
    <p:extLst>
      <p:ext uri="{BB962C8B-B14F-4D97-AF65-F5344CB8AC3E}">
        <p14:creationId xmlns:p14="http://schemas.microsoft.com/office/powerpoint/2010/main" val="4180633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DDAFA-7CEB-EA76-DF35-D1BC1C05A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3A435E-6D7E-DB70-DC59-1D72207F332C}"/>
              </a:ext>
            </a:extLst>
          </p:cNvPr>
          <p:cNvSpPr>
            <a:spLocks noGrp="1"/>
          </p:cNvSpPr>
          <p:nvPr>
            <p:ph type="title"/>
          </p:nvPr>
        </p:nvSpPr>
        <p:spPr/>
        <p:txBody>
          <a:bodyPr/>
          <a:lstStyle/>
          <a:p>
            <a:r>
              <a:rPr lang="en-US"/>
              <a:t>A Historical Sketch</a:t>
            </a:r>
            <a:endParaRPr lang="en-US" dirty="0"/>
          </a:p>
        </p:txBody>
      </p:sp>
      <p:sp>
        <p:nvSpPr>
          <p:cNvPr id="3" name="Text Placeholder 2">
            <a:extLst>
              <a:ext uri="{FF2B5EF4-FFF2-40B4-BE49-F238E27FC236}">
                <a16:creationId xmlns:a16="http://schemas.microsoft.com/office/drawing/2014/main" id="{3DC5B21E-1C6C-B45D-3A6F-57BD0FAB2168}"/>
              </a:ext>
            </a:extLst>
          </p:cNvPr>
          <p:cNvSpPr>
            <a:spLocks noGrp="1"/>
          </p:cNvSpPr>
          <p:nvPr>
            <p:ph type="body" sz="quarter" idx="10"/>
          </p:nvPr>
        </p:nvSpPr>
        <p:spPr/>
        <p:txBody>
          <a:bodyPr/>
          <a:lstStyle/>
          <a:p>
            <a:r>
              <a:rPr lang="en-US"/>
              <a:t>Bethel Lodge No. 61 – Free &amp; Accepted Masons of Ohio</a:t>
            </a:r>
            <a:endParaRPr lang="en-US" dirty="0"/>
          </a:p>
        </p:txBody>
      </p:sp>
      <p:sp>
        <p:nvSpPr>
          <p:cNvPr id="5" name="TextBox 4">
            <a:extLst>
              <a:ext uri="{FF2B5EF4-FFF2-40B4-BE49-F238E27FC236}">
                <a16:creationId xmlns:a16="http://schemas.microsoft.com/office/drawing/2014/main" id="{F75F152D-D7B1-698D-98BC-1AC051D753F6}"/>
              </a:ext>
            </a:extLst>
          </p:cNvPr>
          <p:cNvSpPr txBox="1"/>
          <p:nvPr/>
        </p:nvSpPr>
        <p:spPr>
          <a:xfrm>
            <a:off x="1070471" y="1870758"/>
            <a:ext cx="10354020" cy="1477328"/>
          </a:xfrm>
          <a:prstGeom prst="rect">
            <a:avLst/>
          </a:prstGeom>
          <a:noFill/>
        </p:spPr>
        <p:txBody>
          <a:bodyPr wrap="square">
            <a:spAutoFit/>
          </a:bodyPr>
          <a:lstStyle/>
          <a:p>
            <a:pPr algn="ctr"/>
            <a:r>
              <a:rPr lang="en-US" dirty="0"/>
              <a:t>In 2021 Bethel Lodge celebrated its bicentennial with the Grand Master of Ohio, Rich </a:t>
            </a:r>
            <a:r>
              <a:rPr lang="en-US" dirty="0" err="1"/>
              <a:t>Dickersheid</a:t>
            </a:r>
            <a:r>
              <a:rPr lang="en-US" dirty="0"/>
              <a:t>, and other Grand Lodge Officers joining us for our 200-year Reconsecration ceremony. Several members of Bethel Lodge took part in this very special ceremony.</a:t>
            </a:r>
          </a:p>
          <a:p>
            <a:pPr algn="ctr"/>
            <a:endParaRPr lang="en-US" dirty="0"/>
          </a:p>
          <a:p>
            <a:pPr algn="ctr"/>
            <a:endParaRPr lang="en-US" dirty="0"/>
          </a:p>
        </p:txBody>
      </p:sp>
      <p:pic>
        <p:nvPicPr>
          <p:cNvPr id="6" name="Picture 5" descr="A group of men in black suits&#10;&#10;AI-generated content may be incorrect.">
            <a:extLst>
              <a:ext uri="{FF2B5EF4-FFF2-40B4-BE49-F238E27FC236}">
                <a16:creationId xmlns:a16="http://schemas.microsoft.com/office/drawing/2014/main" id="{4BBD2D07-55E4-219A-D278-28023178C145}"/>
              </a:ext>
            </a:extLst>
          </p:cNvPr>
          <p:cNvPicPr>
            <a:picLocks noChangeAspect="1"/>
          </p:cNvPicPr>
          <p:nvPr/>
        </p:nvPicPr>
        <p:blipFill>
          <a:blip r:embed="rId2"/>
          <a:stretch>
            <a:fillRect/>
          </a:stretch>
        </p:blipFill>
        <p:spPr>
          <a:xfrm>
            <a:off x="2048749" y="2750791"/>
            <a:ext cx="8094502" cy="3934828"/>
          </a:xfrm>
          <a:prstGeom prst="rect">
            <a:avLst/>
          </a:prstGeom>
        </p:spPr>
      </p:pic>
    </p:spTree>
    <p:extLst>
      <p:ext uri="{BB962C8B-B14F-4D97-AF65-F5344CB8AC3E}">
        <p14:creationId xmlns:p14="http://schemas.microsoft.com/office/powerpoint/2010/main" val="4096276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A1DDF-E97B-94F4-B3FD-8B09AE1A7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A6AC0-CF4A-6FF7-353C-791412D4AC77}"/>
              </a:ext>
            </a:extLst>
          </p:cNvPr>
          <p:cNvSpPr>
            <a:spLocks noGrp="1"/>
          </p:cNvSpPr>
          <p:nvPr>
            <p:ph type="title"/>
          </p:nvPr>
        </p:nvSpPr>
        <p:spPr/>
        <p:txBody>
          <a:bodyPr/>
          <a:lstStyle/>
          <a:p>
            <a:r>
              <a:rPr lang="en-US" dirty="0"/>
              <a:t>Notable Members &amp; Fellows</a:t>
            </a:r>
          </a:p>
        </p:txBody>
      </p:sp>
      <p:sp>
        <p:nvSpPr>
          <p:cNvPr id="3" name="Text Placeholder 2">
            <a:extLst>
              <a:ext uri="{FF2B5EF4-FFF2-40B4-BE49-F238E27FC236}">
                <a16:creationId xmlns:a16="http://schemas.microsoft.com/office/drawing/2014/main" id="{799B7A76-B8E6-56C2-BCC4-1C4B2F61C6CF}"/>
              </a:ext>
            </a:extLst>
          </p:cNvPr>
          <p:cNvSpPr>
            <a:spLocks noGrp="1"/>
          </p:cNvSpPr>
          <p:nvPr>
            <p:ph type="body" sz="quarter" idx="10"/>
          </p:nvPr>
        </p:nvSpPr>
        <p:spPr/>
        <p:txBody>
          <a:bodyPr/>
          <a:lstStyle/>
          <a:p>
            <a:r>
              <a:rPr lang="en-US" dirty="0"/>
              <a:t>Our connections to American history</a:t>
            </a:r>
          </a:p>
        </p:txBody>
      </p:sp>
      <p:pic>
        <p:nvPicPr>
          <p:cNvPr id="33" name="Picture 32">
            <a:extLst>
              <a:ext uri="{FF2B5EF4-FFF2-40B4-BE49-F238E27FC236}">
                <a16:creationId xmlns:a16="http://schemas.microsoft.com/office/drawing/2014/main" id="{2F349C3C-E3D9-448D-1BFE-6BCDC4A17E9D}"/>
              </a:ext>
            </a:extLst>
          </p:cNvPr>
          <p:cNvPicPr>
            <a:picLocks noChangeAspect="1"/>
          </p:cNvPicPr>
          <p:nvPr/>
        </p:nvPicPr>
        <p:blipFill>
          <a:blip r:embed="rId2"/>
          <a:srcRect/>
          <a:stretch/>
        </p:blipFill>
        <p:spPr>
          <a:xfrm>
            <a:off x="1863412" y="2665341"/>
            <a:ext cx="2235174" cy="3306834"/>
          </a:xfrm>
          <a:prstGeom prst="rect">
            <a:avLst/>
          </a:prstGeom>
        </p:spPr>
      </p:pic>
      <p:sp>
        <p:nvSpPr>
          <p:cNvPr id="4" name="TextBox 3">
            <a:extLst>
              <a:ext uri="{FF2B5EF4-FFF2-40B4-BE49-F238E27FC236}">
                <a16:creationId xmlns:a16="http://schemas.microsoft.com/office/drawing/2014/main" id="{35C1A246-832F-983B-F372-19FD2A35A8CF}"/>
              </a:ext>
            </a:extLst>
          </p:cNvPr>
          <p:cNvSpPr txBox="1"/>
          <p:nvPr/>
        </p:nvSpPr>
        <p:spPr>
          <a:xfrm>
            <a:off x="4534286" y="2465316"/>
            <a:ext cx="5338568" cy="3554819"/>
          </a:xfrm>
          <a:prstGeom prst="rect">
            <a:avLst/>
          </a:prstGeom>
          <a:noFill/>
        </p:spPr>
        <p:txBody>
          <a:bodyPr wrap="square">
            <a:spAutoFit/>
          </a:bodyPr>
          <a:lstStyle/>
          <a:p>
            <a:pPr marL="0" indent="0" algn="ctr" rtl="0" eaLnBrk="1" latinLnBrk="0" hangingPunct="1">
              <a:buNone/>
            </a:pPr>
            <a:r>
              <a:rPr lang="en-US" sz="1500" dirty="0">
                <a:solidFill>
                  <a:srgbClr val="000000"/>
                </a:solidFill>
                <a:effectLst/>
                <a:latin typeface="Kalinga" panose="020B0502040204020203" pitchFamily="34" charset="0"/>
              </a:rPr>
              <a:t>While U.S. Senator Thomas Morris (January 3, 1776 – December 7, 1844) has not been identified as a Freemason in any of my research, he is notably mentioned in the minutes from our early years.  His eldest son Jonathan D. Morris (Thirtieth Congress in the U.S. House), was our first Senior Warden.</a:t>
            </a:r>
          </a:p>
          <a:p>
            <a:pPr marL="0" indent="0" algn="ctr" rtl="0" eaLnBrk="1" latinLnBrk="0" hangingPunct="1">
              <a:buNone/>
            </a:pPr>
            <a:br>
              <a:rPr lang="en-US" sz="1500" dirty="0">
                <a:solidFill>
                  <a:srgbClr val="000000"/>
                </a:solidFill>
                <a:effectLst/>
                <a:latin typeface="Kalinga" panose="020B0502040204020203" pitchFamily="34" charset="0"/>
              </a:rPr>
            </a:br>
            <a:r>
              <a:rPr lang="en-US" sz="1500" dirty="0">
                <a:solidFill>
                  <a:srgbClr val="000000"/>
                </a:solidFill>
                <a:effectLst/>
                <a:latin typeface="Kalinga" panose="020B0502040204020203" pitchFamily="34" charset="0"/>
              </a:rPr>
              <a:t>Thomas’ residence on North Main Street served as the lodge room during its formative years. The lodge paid an annual fee of $24.00 (for which we still have receipts).</a:t>
            </a:r>
          </a:p>
          <a:p>
            <a:pPr marL="0" indent="0" algn="ctr" rtl="0" eaLnBrk="1" latinLnBrk="0" hangingPunct="1">
              <a:buNone/>
            </a:pPr>
            <a:br>
              <a:rPr lang="en-US" sz="1500" dirty="0">
                <a:solidFill>
                  <a:srgbClr val="000000"/>
                </a:solidFill>
                <a:effectLst/>
                <a:latin typeface="Kalinga" panose="020B0502040204020203" pitchFamily="34" charset="0"/>
              </a:rPr>
            </a:br>
            <a:r>
              <a:rPr lang="en-US" sz="1500" dirty="0">
                <a:solidFill>
                  <a:srgbClr val="000000"/>
                </a:solidFill>
                <a:effectLst/>
                <a:latin typeface="Kalinga" panose="020B0502040204020203" pitchFamily="34" charset="0"/>
              </a:rPr>
              <a:t>It is reasonable to assume that he was likely a member of our lodge. Given his active role in government from 1806 until his death, it’s possible he never held an office in the lodge, which complicates verification.</a:t>
            </a:r>
            <a:endParaRPr lang="en-US" sz="1500" dirty="0"/>
          </a:p>
        </p:txBody>
      </p:sp>
    </p:spTree>
    <p:extLst>
      <p:ext uri="{BB962C8B-B14F-4D97-AF65-F5344CB8AC3E}">
        <p14:creationId xmlns:p14="http://schemas.microsoft.com/office/powerpoint/2010/main" val="3673899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C3C8-1ACC-E961-2641-96CAA83CB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ED377-9350-95F3-E544-F519572CC619}"/>
              </a:ext>
            </a:extLst>
          </p:cNvPr>
          <p:cNvSpPr>
            <a:spLocks noGrp="1"/>
          </p:cNvSpPr>
          <p:nvPr>
            <p:ph type="title"/>
          </p:nvPr>
        </p:nvSpPr>
        <p:spPr/>
        <p:txBody>
          <a:bodyPr/>
          <a:lstStyle/>
          <a:p>
            <a:r>
              <a:rPr lang="en-US" dirty="0"/>
              <a:t>Senator Thomas Morris</a:t>
            </a:r>
          </a:p>
        </p:txBody>
      </p:sp>
      <p:sp>
        <p:nvSpPr>
          <p:cNvPr id="3" name="Text Placeholder 2">
            <a:extLst>
              <a:ext uri="{FF2B5EF4-FFF2-40B4-BE49-F238E27FC236}">
                <a16:creationId xmlns:a16="http://schemas.microsoft.com/office/drawing/2014/main" id="{98393193-794C-8F24-6EA1-9924CB38B455}"/>
              </a:ext>
            </a:extLst>
          </p:cNvPr>
          <p:cNvSpPr>
            <a:spLocks noGrp="1"/>
          </p:cNvSpPr>
          <p:nvPr>
            <p:ph type="body" sz="quarter" idx="10"/>
          </p:nvPr>
        </p:nvSpPr>
        <p:spPr/>
        <p:txBody>
          <a:bodyPr/>
          <a:lstStyle/>
          <a:p>
            <a:r>
              <a:rPr lang="en-US" dirty="0"/>
              <a:t>A man of importance IN shaping U.S. history</a:t>
            </a:r>
          </a:p>
        </p:txBody>
      </p:sp>
      <p:pic>
        <p:nvPicPr>
          <p:cNvPr id="33" name="Picture 32">
            <a:extLst>
              <a:ext uri="{FF2B5EF4-FFF2-40B4-BE49-F238E27FC236}">
                <a16:creationId xmlns:a16="http://schemas.microsoft.com/office/drawing/2014/main" id="{FD4A3E17-A947-6FC6-1D7E-112C043A3CB0}"/>
              </a:ext>
            </a:extLst>
          </p:cNvPr>
          <p:cNvPicPr>
            <a:picLocks noChangeAspect="1"/>
          </p:cNvPicPr>
          <p:nvPr/>
        </p:nvPicPr>
        <p:blipFill>
          <a:blip r:embed="rId2"/>
          <a:srcRect/>
          <a:stretch/>
        </p:blipFill>
        <p:spPr>
          <a:xfrm>
            <a:off x="1878721" y="2665341"/>
            <a:ext cx="2204556" cy="3306834"/>
          </a:xfrm>
          <a:prstGeom prst="rect">
            <a:avLst/>
          </a:prstGeom>
        </p:spPr>
      </p:pic>
      <p:sp>
        <p:nvSpPr>
          <p:cNvPr id="4" name="TextBox 3">
            <a:extLst>
              <a:ext uri="{FF2B5EF4-FFF2-40B4-BE49-F238E27FC236}">
                <a16:creationId xmlns:a16="http://schemas.microsoft.com/office/drawing/2014/main" id="{9DBD4139-64DE-6E2B-B966-28E327894884}"/>
              </a:ext>
            </a:extLst>
          </p:cNvPr>
          <p:cNvSpPr txBox="1"/>
          <p:nvPr/>
        </p:nvSpPr>
        <p:spPr>
          <a:xfrm>
            <a:off x="4534286" y="2465316"/>
            <a:ext cx="5338568" cy="4247317"/>
          </a:xfrm>
          <a:prstGeom prst="rect">
            <a:avLst/>
          </a:prstGeom>
          <a:noFill/>
        </p:spPr>
        <p:txBody>
          <a:bodyPr wrap="square">
            <a:spAutoFit/>
          </a:bodyPr>
          <a:lstStyle/>
          <a:p>
            <a:pPr marL="0" indent="0" algn="ctr" rtl="0" eaLnBrk="1" latinLnBrk="0" hangingPunct="1">
              <a:buNone/>
            </a:pPr>
            <a:r>
              <a:rPr lang="en-US" sz="1500" dirty="0">
                <a:solidFill>
                  <a:srgbClr val="000000"/>
                </a:solidFill>
                <a:effectLst/>
                <a:latin typeface="Kalinga" panose="020B0502040204020203" pitchFamily="34" charset="0"/>
              </a:rPr>
              <a:t>Senator Morris is described by many as the first abolitionist U.S. Senator.  His anti-slavery stances in the Senate in 1836 were echoed by future President Abraham Lincoln in 1860 during his launch to secure the Republican nomination.</a:t>
            </a:r>
          </a:p>
          <a:p>
            <a:pPr marL="0" indent="0" algn="ctr" rtl="0" eaLnBrk="1" latinLnBrk="0" hangingPunct="1">
              <a:buNone/>
            </a:pPr>
            <a:endParaRPr lang="en-US" sz="1500" dirty="0">
              <a:solidFill>
                <a:srgbClr val="000000"/>
              </a:solidFill>
              <a:latin typeface="Kalinga" panose="020B0502040204020203" pitchFamily="34" charset="0"/>
            </a:endParaRPr>
          </a:p>
          <a:p>
            <a:pPr marL="0" indent="0" algn="ctr" rtl="0" eaLnBrk="1" latinLnBrk="0" hangingPunct="1">
              <a:buNone/>
            </a:pPr>
            <a:r>
              <a:rPr lang="en-US" sz="1500" dirty="0">
                <a:solidFill>
                  <a:srgbClr val="000000"/>
                </a:solidFill>
                <a:latin typeface="Kalinga" panose="020B0502040204020203" pitchFamily="34" charset="0"/>
              </a:rPr>
              <a:t>At the time, the 7</a:t>
            </a:r>
            <a:r>
              <a:rPr lang="en-US" sz="1500" baseline="30000" dirty="0">
                <a:solidFill>
                  <a:srgbClr val="000000"/>
                </a:solidFill>
                <a:latin typeface="Kalinga" panose="020B0502040204020203" pitchFamily="34" charset="0"/>
              </a:rPr>
              <a:t>th</a:t>
            </a:r>
            <a:r>
              <a:rPr lang="en-US" sz="1500" dirty="0">
                <a:solidFill>
                  <a:srgbClr val="000000"/>
                </a:solidFill>
                <a:latin typeface="Kalinga" panose="020B0502040204020203" pitchFamily="34" charset="0"/>
              </a:rPr>
              <a:t> Vice President - John C. Calhoun (then a Senator from SC), claimed that the Constitution protected the right to slave property.  Morris argued that “the word slave or slavery is not to be found in the Constitution… The slave is treated as a person, not a thing.” As a result, “I deny that the right… of the master to his slave property, is founded or arises from the Constitution”</a:t>
            </a:r>
          </a:p>
          <a:p>
            <a:pPr marL="0" indent="0" algn="ctr" rtl="0" eaLnBrk="1" latinLnBrk="0" hangingPunct="1">
              <a:buNone/>
            </a:pPr>
            <a:endParaRPr lang="en-US" sz="1500" dirty="0">
              <a:solidFill>
                <a:srgbClr val="000000"/>
              </a:solidFill>
              <a:latin typeface="Kalinga" panose="020B0502040204020203" pitchFamily="34" charset="0"/>
            </a:endParaRPr>
          </a:p>
          <a:p>
            <a:pPr marL="0" indent="0" algn="ctr" rtl="0" eaLnBrk="1" latinLnBrk="0" hangingPunct="1">
              <a:buNone/>
            </a:pPr>
            <a:r>
              <a:rPr lang="en-US" sz="1500" dirty="0">
                <a:solidFill>
                  <a:srgbClr val="000000"/>
                </a:solidFill>
                <a:latin typeface="Kalinga" panose="020B0502040204020203" pitchFamily="34" charset="0"/>
              </a:rPr>
              <a:t>No photographs were ever taken of Senator Morris.  The image on the left is an AI rendering created from the only known drawing of him.</a:t>
            </a:r>
            <a:endParaRPr lang="en-US" sz="1500" dirty="0"/>
          </a:p>
        </p:txBody>
      </p:sp>
    </p:spTree>
    <p:extLst>
      <p:ext uri="{BB962C8B-B14F-4D97-AF65-F5344CB8AC3E}">
        <p14:creationId xmlns:p14="http://schemas.microsoft.com/office/powerpoint/2010/main" val="1647575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02743-D550-21AF-01E0-5825E51D4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EB72A-D954-C024-DD2B-B598D70A24DC}"/>
              </a:ext>
            </a:extLst>
          </p:cNvPr>
          <p:cNvSpPr>
            <a:spLocks noGrp="1"/>
          </p:cNvSpPr>
          <p:nvPr>
            <p:ph type="title"/>
          </p:nvPr>
        </p:nvSpPr>
        <p:spPr/>
        <p:txBody>
          <a:bodyPr/>
          <a:lstStyle/>
          <a:p>
            <a:r>
              <a:rPr lang="en-US" dirty="0"/>
              <a:t>Dr. John G. Rogers</a:t>
            </a:r>
          </a:p>
        </p:txBody>
      </p:sp>
      <p:sp>
        <p:nvSpPr>
          <p:cNvPr id="3" name="Text Placeholder 2">
            <a:extLst>
              <a:ext uri="{FF2B5EF4-FFF2-40B4-BE49-F238E27FC236}">
                <a16:creationId xmlns:a16="http://schemas.microsoft.com/office/drawing/2014/main" id="{8586F69A-10F9-A837-29B0-FCF5B40DB7A6}"/>
              </a:ext>
            </a:extLst>
          </p:cNvPr>
          <p:cNvSpPr>
            <a:spLocks noGrp="1"/>
          </p:cNvSpPr>
          <p:nvPr>
            <p:ph type="body" sz="quarter" idx="10"/>
          </p:nvPr>
        </p:nvSpPr>
        <p:spPr/>
        <p:txBody>
          <a:bodyPr/>
          <a:lstStyle/>
          <a:p>
            <a:r>
              <a:rPr lang="en-US" dirty="0"/>
              <a:t>Clermont County Anti-Slavery Society</a:t>
            </a:r>
          </a:p>
        </p:txBody>
      </p:sp>
      <p:pic>
        <p:nvPicPr>
          <p:cNvPr id="33" name="Picture 32">
            <a:extLst>
              <a:ext uri="{FF2B5EF4-FFF2-40B4-BE49-F238E27FC236}">
                <a16:creationId xmlns:a16="http://schemas.microsoft.com/office/drawing/2014/main" id="{9F938C70-A8B8-7D38-FA44-EAE6534452AB}"/>
              </a:ext>
            </a:extLst>
          </p:cNvPr>
          <p:cNvPicPr>
            <a:picLocks noChangeAspect="1"/>
          </p:cNvPicPr>
          <p:nvPr/>
        </p:nvPicPr>
        <p:blipFill>
          <a:blip r:embed="rId2"/>
          <a:srcRect/>
          <a:stretch/>
        </p:blipFill>
        <p:spPr>
          <a:xfrm>
            <a:off x="1552575" y="2665935"/>
            <a:ext cx="2559277" cy="3271333"/>
          </a:xfrm>
          <a:prstGeom prst="rect">
            <a:avLst/>
          </a:prstGeom>
        </p:spPr>
      </p:pic>
      <p:sp>
        <p:nvSpPr>
          <p:cNvPr id="4" name="TextBox 3">
            <a:extLst>
              <a:ext uri="{FF2B5EF4-FFF2-40B4-BE49-F238E27FC236}">
                <a16:creationId xmlns:a16="http://schemas.microsoft.com/office/drawing/2014/main" id="{0435FBFD-3456-D394-5F93-2F3C99AE841A}"/>
              </a:ext>
            </a:extLst>
          </p:cNvPr>
          <p:cNvSpPr txBox="1"/>
          <p:nvPr/>
        </p:nvSpPr>
        <p:spPr>
          <a:xfrm>
            <a:off x="4529090" y="2665935"/>
            <a:ext cx="5338568" cy="3785652"/>
          </a:xfrm>
          <a:prstGeom prst="rect">
            <a:avLst/>
          </a:prstGeom>
          <a:noFill/>
        </p:spPr>
        <p:txBody>
          <a:bodyPr wrap="square">
            <a:spAutoFit/>
          </a:bodyPr>
          <a:lstStyle/>
          <a:p>
            <a:pPr marL="0" indent="0" algn="ctr" rtl="0" eaLnBrk="1" latinLnBrk="0" hangingPunct="1">
              <a:buNone/>
            </a:pPr>
            <a:r>
              <a:rPr lang="en-US" sz="1500" dirty="0">
                <a:solidFill>
                  <a:srgbClr val="000000"/>
                </a:solidFill>
                <a:effectLst/>
                <a:latin typeface="Kalinga" panose="020B0502040204020203" pitchFamily="34" charset="0"/>
              </a:rPr>
              <a:t>Dr. John George Rogers was the charter Secretary of Bethel Lodge No. 61</a:t>
            </a:r>
            <a:r>
              <a:rPr lang="en-US" sz="1500" dirty="0">
                <a:solidFill>
                  <a:srgbClr val="000000"/>
                </a:solidFill>
                <a:latin typeface="Kalinga" panose="020B0502040204020203" pitchFamily="34" charset="0"/>
              </a:rPr>
              <a:t>.  Dr. Rogers was the first president of the Clermont County Anti-Slavery Society.</a:t>
            </a:r>
          </a:p>
          <a:p>
            <a:pPr marL="0" indent="0" algn="ctr" rtl="0" eaLnBrk="1" latinLnBrk="0" hangingPunct="1">
              <a:buNone/>
            </a:pPr>
            <a:endParaRPr lang="en-US" sz="1500" dirty="0">
              <a:solidFill>
                <a:srgbClr val="000000"/>
              </a:solidFill>
              <a:latin typeface="Kalinga" panose="020B0502040204020203" pitchFamily="34" charset="0"/>
            </a:endParaRPr>
          </a:p>
          <a:p>
            <a:pPr marL="0" indent="0" algn="ctr" rtl="0" eaLnBrk="1" latinLnBrk="0" hangingPunct="1">
              <a:buNone/>
            </a:pPr>
            <a:r>
              <a:rPr lang="en-US" sz="1500" dirty="0"/>
              <a:t>Dr. Rogers practiced medicine for over 60 years and is most noted for the delivery of President Ulysses S. Grant on April 27, 1822, in nearby Pt. Pleasant.</a:t>
            </a:r>
          </a:p>
          <a:p>
            <a:pPr marL="0" indent="0" algn="ctr" rtl="0" eaLnBrk="1" latinLnBrk="0" hangingPunct="1">
              <a:buNone/>
            </a:pPr>
            <a:endParaRPr lang="en-US" sz="1500" dirty="0"/>
          </a:p>
          <a:p>
            <a:pPr marL="0" indent="0" algn="ctr" rtl="0" eaLnBrk="1" latinLnBrk="0" hangingPunct="1">
              <a:buNone/>
            </a:pPr>
            <a:r>
              <a:rPr lang="en-US" sz="1500" dirty="0"/>
              <a:t>He was a member of a group known as The Chieftains of Liberty, a vigilance committee set up to protect Birney’s press from destruction by pro-slavery mobs from Kentucky and Cincinnati. Rogers died in 1882 thus he was able to see the child that he delivered win the war that liberated 4 million enslaved African Americans, the goal that Rogers dedicated most of his life to accomplish.</a:t>
            </a:r>
          </a:p>
        </p:txBody>
      </p:sp>
    </p:spTree>
    <p:extLst>
      <p:ext uri="{BB962C8B-B14F-4D97-AF65-F5344CB8AC3E}">
        <p14:creationId xmlns:p14="http://schemas.microsoft.com/office/powerpoint/2010/main" val="2726889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2CBE8-825D-FD25-130D-826BE2F15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EDEF3-BEED-D9FA-BCC8-8C2B591F6480}"/>
              </a:ext>
            </a:extLst>
          </p:cNvPr>
          <p:cNvSpPr>
            <a:spLocks noGrp="1"/>
          </p:cNvSpPr>
          <p:nvPr>
            <p:ph type="title"/>
          </p:nvPr>
        </p:nvSpPr>
        <p:spPr/>
        <p:txBody>
          <a:bodyPr/>
          <a:lstStyle/>
          <a:p>
            <a:r>
              <a:rPr lang="en-US" dirty="0"/>
              <a:t>Jesse Root Grant</a:t>
            </a:r>
          </a:p>
        </p:txBody>
      </p:sp>
      <p:sp>
        <p:nvSpPr>
          <p:cNvPr id="3" name="Text Placeholder 2">
            <a:extLst>
              <a:ext uri="{FF2B5EF4-FFF2-40B4-BE49-F238E27FC236}">
                <a16:creationId xmlns:a16="http://schemas.microsoft.com/office/drawing/2014/main" id="{098E6850-B6EC-15F0-08D4-9346E1028D0D}"/>
              </a:ext>
            </a:extLst>
          </p:cNvPr>
          <p:cNvSpPr>
            <a:spLocks noGrp="1"/>
          </p:cNvSpPr>
          <p:nvPr>
            <p:ph type="body" sz="quarter" idx="10"/>
          </p:nvPr>
        </p:nvSpPr>
        <p:spPr/>
        <p:txBody>
          <a:bodyPr/>
          <a:lstStyle/>
          <a:p>
            <a:r>
              <a:rPr lang="en-US" dirty="0"/>
              <a:t>Father of a president</a:t>
            </a:r>
          </a:p>
        </p:txBody>
      </p:sp>
      <p:pic>
        <p:nvPicPr>
          <p:cNvPr id="33" name="Picture 32">
            <a:extLst>
              <a:ext uri="{FF2B5EF4-FFF2-40B4-BE49-F238E27FC236}">
                <a16:creationId xmlns:a16="http://schemas.microsoft.com/office/drawing/2014/main" id="{55F1DC26-F6B2-BCCB-097B-3EA91BCB7783}"/>
              </a:ext>
            </a:extLst>
          </p:cNvPr>
          <p:cNvPicPr>
            <a:picLocks noChangeAspect="1"/>
          </p:cNvPicPr>
          <p:nvPr/>
        </p:nvPicPr>
        <p:blipFill>
          <a:blip r:embed="rId2"/>
          <a:srcRect/>
          <a:stretch/>
        </p:blipFill>
        <p:spPr>
          <a:xfrm>
            <a:off x="1204071" y="2324101"/>
            <a:ext cx="2907782" cy="3531718"/>
          </a:xfrm>
          <a:prstGeom prst="rect">
            <a:avLst/>
          </a:prstGeom>
        </p:spPr>
      </p:pic>
      <p:sp>
        <p:nvSpPr>
          <p:cNvPr id="4" name="TextBox 3">
            <a:extLst>
              <a:ext uri="{FF2B5EF4-FFF2-40B4-BE49-F238E27FC236}">
                <a16:creationId xmlns:a16="http://schemas.microsoft.com/office/drawing/2014/main" id="{3ED94A66-8178-2131-C2F6-A0580AC2FC72}"/>
              </a:ext>
            </a:extLst>
          </p:cNvPr>
          <p:cNvSpPr txBox="1"/>
          <p:nvPr/>
        </p:nvSpPr>
        <p:spPr>
          <a:xfrm>
            <a:off x="4588839" y="2427966"/>
            <a:ext cx="5338568" cy="3323987"/>
          </a:xfrm>
          <a:prstGeom prst="rect">
            <a:avLst/>
          </a:prstGeom>
          <a:noFill/>
        </p:spPr>
        <p:txBody>
          <a:bodyPr wrap="square">
            <a:spAutoFit/>
          </a:bodyPr>
          <a:lstStyle/>
          <a:p>
            <a:pPr marL="0" indent="0" algn="ctr" rtl="0" eaLnBrk="1" latinLnBrk="0" hangingPunct="1">
              <a:buNone/>
            </a:pPr>
            <a:r>
              <a:rPr lang="en-US" sz="1500" dirty="0">
                <a:solidFill>
                  <a:srgbClr val="000000"/>
                </a:solidFill>
                <a:effectLst/>
                <a:latin typeface="Kalinga" panose="020B0502040204020203" pitchFamily="34" charset="0"/>
              </a:rPr>
              <a:t>Jesse Root Grant (the father of President Grant) was a charter member of Bethel Lodge No. 61.   Jesse settled in Point Pleasant in 1820, moved to Georgetown in 1823 and back to Bethel in 1841.  Purchasing the home of Senator Morris.  Brother Grant was the first mayor of Bethel in 1851.</a:t>
            </a:r>
          </a:p>
          <a:p>
            <a:pPr marL="0" indent="0" algn="ctr" rtl="0" eaLnBrk="1" latinLnBrk="0" hangingPunct="1">
              <a:buNone/>
            </a:pPr>
            <a:endParaRPr lang="en-US" sz="1500" dirty="0">
              <a:solidFill>
                <a:srgbClr val="000000"/>
              </a:solidFill>
              <a:latin typeface="Kalinga" panose="020B0502040204020203" pitchFamily="34" charset="0"/>
            </a:endParaRPr>
          </a:p>
          <a:p>
            <a:pPr marL="0" indent="0" algn="ctr" rtl="0" eaLnBrk="1" latinLnBrk="0" hangingPunct="1">
              <a:buNone/>
            </a:pPr>
            <a:r>
              <a:rPr lang="en-US" sz="1500" dirty="0">
                <a:solidFill>
                  <a:srgbClr val="000000"/>
                </a:solidFill>
                <a:effectLst/>
                <a:latin typeface="Kalinga" panose="020B0502040204020203" pitchFamily="34" charset="0"/>
              </a:rPr>
              <a:t>Jesse Grant became Senior Warden of Bethel Lodge in 1853.  It was during that year he sold his tannery on S. Charity Street and he and his wife moved to Galena, Ill.  Ulysses was at West Point at this time.  Bro. Grant presented a crystal lamp chandelier to the lodge which is still a prized possession of our lodge and now hangs in the dining room.</a:t>
            </a:r>
            <a:endParaRPr lang="en-US" sz="1500" dirty="0"/>
          </a:p>
        </p:txBody>
      </p:sp>
    </p:spTree>
    <p:extLst>
      <p:ext uri="{BB962C8B-B14F-4D97-AF65-F5344CB8AC3E}">
        <p14:creationId xmlns:p14="http://schemas.microsoft.com/office/powerpoint/2010/main" val="321171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6559B-B210-D62F-95A7-80130C6FC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AB6E5-47B8-0F5A-0076-68EC5B791F27}"/>
              </a:ext>
            </a:extLst>
          </p:cNvPr>
          <p:cNvSpPr>
            <a:spLocks noGrp="1"/>
          </p:cNvSpPr>
          <p:nvPr>
            <p:ph type="title"/>
          </p:nvPr>
        </p:nvSpPr>
        <p:spPr/>
        <p:txBody>
          <a:bodyPr/>
          <a:lstStyle/>
          <a:p>
            <a:r>
              <a:rPr lang="en-US" dirty="0"/>
              <a:t>Joseph A. Perrine</a:t>
            </a:r>
          </a:p>
        </p:txBody>
      </p:sp>
      <p:sp>
        <p:nvSpPr>
          <p:cNvPr id="3" name="Text Placeholder 2">
            <a:extLst>
              <a:ext uri="{FF2B5EF4-FFF2-40B4-BE49-F238E27FC236}">
                <a16:creationId xmlns:a16="http://schemas.microsoft.com/office/drawing/2014/main" id="{8E6F74F2-1E14-AF53-8B92-ECC2B0F9B64A}"/>
              </a:ext>
            </a:extLst>
          </p:cNvPr>
          <p:cNvSpPr>
            <a:spLocks noGrp="1"/>
          </p:cNvSpPr>
          <p:nvPr>
            <p:ph type="body" sz="quarter" idx="10"/>
          </p:nvPr>
        </p:nvSpPr>
        <p:spPr/>
        <p:txBody>
          <a:bodyPr/>
          <a:lstStyle/>
          <a:p>
            <a:r>
              <a:rPr lang="en-US" dirty="0"/>
              <a:t>Local proprietor - Perrine House</a:t>
            </a:r>
          </a:p>
        </p:txBody>
      </p:sp>
      <p:pic>
        <p:nvPicPr>
          <p:cNvPr id="33" name="Picture 32">
            <a:extLst>
              <a:ext uri="{FF2B5EF4-FFF2-40B4-BE49-F238E27FC236}">
                <a16:creationId xmlns:a16="http://schemas.microsoft.com/office/drawing/2014/main" id="{E10C6AEB-1B38-2167-07CB-900C2977F06C}"/>
              </a:ext>
            </a:extLst>
          </p:cNvPr>
          <p:cNvPicPr>
            <a:picLocks noChangeAspect="1"/>
          </p:cNvPicPr>
          <p:nvPr/>
        </p:nvPicPr>
        <p:blipFill>
          <a:blip r:embed="rId2"/>
          <a:srcRect/>
          <a:stretch/>
        </p:blipFill>
        <p:spPr>
          <a:xfrm>
            <a:off x="873887" y="2149643"/>
            <a:ext cx="3014937" cy="4074511"/>
          </a:xfrm>
          <a:prstGeom prst="rect">
            <a:avLst/>
          </a:prstGeom>
        </p:spPr>
      </p:pic>
      <p:sp>
        <p:nvSpPr>
          <p:cNvPr id="4" name="TextBox 3">
            <a:extLst>
              <a:ext uri="{FF2B5EF4-FFF2-40B4-BE49-F238E27FC236}">
                <a16:creationId xmlns:a16="http://schemas.microsoft.com/office/drawing/2014/main" id="{9D233E89-4C89-5C8A-D8D0-F59AFA55CEC6}"/>
              </a:ext>
            </a:extLst>
          </p:cNvPr>
          <p:cNvSpPr txBox="1"/>
          <p:nvPr/>
        </p:nvSpPr>
        <p:spPr>
          <a:xfrm>
            <a:off x="4370629" y="2149644"/>
            <a:ext cx="5338568" cy="4247317"/>
          </a:xfrm>
          <a:prstGeom prst="rect">
            <a:avLst/>
          </a:prstGeom>
          <a:noFill/>
        </p:spPr>
        <p:txBody>
          <a:bodyPr wrap="square">
            <a:spAutoFit/>
          </a:bodyPr>
          <a:lstStyle/>
          <a:p>
            <a:pPr marL="0" indent="0" algn="ctr" rtl="0" eaLnBrk="1" latinLnBrk="0" hangingPunct="1">
              <a:buNone/>
            </a:pPr>
            <a:r>
              <a:rPr lang="en-US" sz="1500" dirty="0">
                <a:solidFill>
                  <a:srgbClr val="000000"/>
                </a:solidFill>
                <a:effectLst/>
                <a:latin typeface="Kalinga" panose="020B0502040204020203" pitchFamily="34" charset="0"/>
              </a:rPr>
              <a:t>Joseph A. Perrine was the 6</a:t>
            </a:r>
            <a:r>
              <a:rPr lang="en-US" sz="1500" baseline="30000" dirty="0">
                <a:solidFill>
                  <a:srgbClr val="000000"/>
                </a:solidFill>
                <a:effectLst/>
                <a:latin typeface="Kalinga" panose="020B0502040204020203" pitchFamily="34" charset="0"/>
              </a:rPr>
              <a:t>th</a:t>
            </a:r>
            <a:r>
              <a:rPr lang="en-US" sz="1500" dirty="0">
                <a:solidFill>
                  <a:srgbClr val="000000"/>
                </a:solidFill>
                <a:effectLst/>
                <a:latin typeface="Kalinga" panose="020B0502040204020203" pitchFamily="34" charset="0"/>
              </a:rPr>
              <a:t> master of the lodge and the first that we have a photograph of. </a:t>
            </a:r>
          </a:p>
          <a:p>
            <a:pPr marL="0" indent="0" algn="ctr" rtl="0" eaLnBrk="1" latinLnBrk="0" hangingPunct="1">
              <a:buNone/>
            </a:pPr>
            <a:endParaRPr lang="en-US" sz="1500" dirty="0">
              <a:solidFill>
                <a:srgbClr val="000000"/>
              </a:solidFill>
              <a:latin typeface="Kalinga" panose="020B0502040204020203" pitchFamily="34" charset="0"/>
            </a:endParaRPr>
          </a:p>
          <a:p>
            <a:pPr marL="0" indent="0" algn="ctr" rtl="0" eaLnBrk="1" latinLnBrk="0" hangingPunct="1">
              <a:buNone/>
            </a:pPr>
            <a:r>
              <a:rPr lang="en-US" sz="1500" dirty="0">
                <a:solidFill>
                  <a:srgbClr val="000000"/>
                </a:solidFill>
                <a:effectLst/>
                <a:latin typeface="Kalinga" panose="020B0502040204020203" pitchFamily="34" charset="0"/>
              </a:rPr>
              <a:t>He became a Master Mason on December 14, 1831, and married Laura W. Trautwine (the daughter of Bethel Lodge No. 61’s first Worshipful Master – George J. Trautwine) the next day on December 15, 1831.</a:t>
            </a:r>
          </a:p>
          <a:p>
            <a:pPr marL="0" indent="0" algn="ctr" rtl="0" eaLnBrk="1" latinLnBrk="0" hangingPunct="1">
              <a:buNone/>
            </a:pPr>
            <a:endParaRPr lang="en-US" sz="1500" dirty="0">
              <a:solidFill>
                <a:srgbClr val="000000"/>
              </a:solidFill>
              <a:latin typeface="Kalinga" panose="020B0502040204020203" pitchFamily="34" charset="0"/>
            </a:endParaRPr>
          </a:p>
          <a:p>
            <a:pPr marL="0" indent="0" algn="ctr" rtl="0" eaLnBrk="1" latinLnBrk="0" hangingPunct="1">
              <a:buNone/>
            </a:pPr>
            <a:r>
              <a:rPr lang="en-US" sz="1500" dirty="0">
                <a:solidFill>
                  <a:srgbClr val="000000"/>
                </a:solidFill>
                <a:effectLst/>
                <a:latin typeface="Kalinga" panose="020B0502040204020203" pitchFamily="34" charset="0"/>
              </a:rPr>
              <a:t>George Trautwine was considered Bethel’s first merchant, he was one term county commissioner, and many years a magistrate in our town.  When George passed, Joseph continued the business as Perrine House which was a well-known public house in the 1880’s.</a:t>
            </a:r>
          </a:p>
          <a:p>
            <a:pPr marL="0" indent="0" algn="ctr" rtl="0" eaLnBrk="1" latinLnBrk="0" hangingPunct="1">
              <a:buNone/>
            </a:pPr>
            <a:endParaRPr lang="en-US" sz="1500" dirty="0">
              <a:solidFill>
                <a:srgbClr val="000000"/>
              </a:solidFill>
              <a:latin typeface="Kalinga" panose="020B0502040204020203" pitchFamily="34" charset="0"/>
            </a:endParaRPr>
          </a:p>
          <a:p>
            <a:pPr marL="0" indent="0" algn="ctr" rtl="0" eaLnBrk="1" latinLnBrk="0" hangingPunct="1">
              <a:buNone/>
            </a:pPr>
            <a:r>
              <a:rPr lang="en-US" sz="1500" dirty="0">
                <a:solidFill>
                  <a:srgbClr val="000000"/>
                </a:solidFill>
                <a:effectLst/>
                <a:latin typeface="Kalinga" panose="020B0502040204020203" pitchFamily="34" charset="0"/>
              </a:rPr>
              <a:t>Joseph died on January 9, 1886 (aged 76). At the time of his death, he was again master of the lodge, a position he held 10 times over the course of 50 years.</a:t>
            </a:r>
          </a:p>
        </p:txBody>
      </p:sp>
    </p:spTree>
    <p:extLst>
      <p:ext uri="{BB962C8B-B14F-4D97-AF65-F5344CB8AC3E}">
        <p14:creationId xmlns:p14="http://schemas.microsoft.com/office/powerpoint/2010/main" val="2088192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904BF-9E43-5C21-5D88-5B1BAB4B8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06FFA-AF36-47E8-148B-30DE76C0AFDD}"/>
              </a:ext>
            </a:extLst>
          </p:cNvPr>
          <p:cNvSpPr>
            <a:spLocks noGrp="1"/>
          </p:cNvSpPr>
          <p:nvPr>
            <p:ph type="title"/>
          </p:nvPr>
        </p:nvSpPr>
        <p:spPr/>
        <p:txBody>
          <a:bodyPr/>
          <a:lstStyle/>
          <a:p>
            <a:r>
              <a:rPr lang="en-US" dirty="0"/>
              <a:t>George W. Winder</a:t>
            </a:r>
          </a:p>
        </p:txBody>
      </p:sp>
      <p:sp>
        <p:nvSpPr>
          <p:cNvPr id="3" name="Text Placeholder 2">
            <a:extLst>
              <a:ext uri="{FF2B5EF4-FFF2-40B4-BE49-F238E27FC236}">
                <a16:creationId xmlns:a16="http://schemas.microsoft.com/office/drawing/2014/main" id="{A0017BA8-B1B0-B16D-372A-4CB39C2CA73D}"/>
              </a:ext>
            </a:extLst>
          </p:cNvPr>
          <p:cNvSpPr>
            <a:spLocks noGrp="1"/>
          </p:cNvSpPr>
          <p:nvPr>
            <p:ph type="body" sz="quarter" idx="10"/>
          </p:nvPr>
        </p:nvSpPr>
        <p:spPr/>
        <p:txBody>
          <a:bodyPr/>
          <a:lstStyle/>
          <a:p>
            <a:r>
              <a:rPr lang="en-US" dirty="0"/>
              <a:t>The Past master champion</a:t>
            </a:r>
          </a:p>
        </p:txBody>
      </p:sp>
      <p:pic>
        <p:nvPicPr>
          <p:cNvPr id="33" name="Picture 32">
            <a:extLst>
              <a:ext uri="{FF2B5EF4-FFF2-40B4-BE49-F238E27FC236}">
                <a16:creationId xmlns:a16="http://schemas.microsoft.com/office/drawing/2014/main" id="{514EFE89-4F98-90E7-12DD-31855AA6B58F}"/>
              </a:ext>
            </a:extLst>
          </p:cNvPr>
          <p:cNvPicPr>
            <a:picLocks noChangeAspect="1"/>
          </p:cNvPicPr>
          <p:nvPr/>
        </p:nvPicPr>
        <p:blipFill>
          <a:blip r:embed="rId2"/>
          <a:srcRect/>
          <a:stretch/>
        </p:blipFill>
        <p:spPr>
          <a:xfrm>
            <a:off x="1370943" y="2149644"/>
            <a:ext cx="2422465" cy="3531718"/>
          </a:xfrm>
          <a:prstGeom prst="rect">
            <a:avLst/>
          </a:prstGeom>
        </p:spPr>
      </p:pic>
      <p:sp>
        <p:nvSpPr>
          <p:cNvPr id="4" name="TextBox 3">
            <a:extLst>
              <a:ext uri="{FF2B5EF4-FFF2-40B4-BE49-F238E27FC236}">
                <a16:creationId xmlns:a16="http://schemas.microsoft.com/office/drawing/2014/main" id="{823C6496-4A03-F13B-3A1E-4662E81907C9}"/>
              </a:ext>
            </a:extLst>
          </p:cNvPr>
          <p:cNvSpPr txBox="1"/>
          <p:nvPr/>
        </p:nvSpPr>
        <p:spPr>
          <a:xfrm>
            <a:off x="4102209" y="2454444"/>
            <a:ext cx="2422464" cy="3323987"/>
          </a:xfrm>
          <a:prstGeom prst="rect">
            <a:avLst/>
          </a:prstGeom>
          <a:noFill/>
        </p:spPr>
        <p:txBody>
          <a:bodyPr wrap="square">
            <a:spAutoFit/>
          </a:bodyPr>
          <a:lstStyle/>
          <a:p>
            <a:pPr marL="0" indent="0" algn="ctr" rtl="0" eaLnBrk="1" latinLnBrk="0" hangingPunct="1">
              <a:buNone/>
            </a:pPr>
            <a:r>
              <a:rPr lang="en-US" sz="1500" dirty="0">
                <a:solidFill>
                  <a:srgbClr val="000000"/>
                </a:solidFill>
                <a:effectLst/>
                <a:latin typeface="Kalinga" panose="020B0502040204020203" pitchFamily="34" charset="0"/>
              </a:rPr>
              <a:t>George W. Winder holds the unbreakable title of being the past master champion at Bethel Lodge No. 61, a staggering 20 times</a:t>
            </a:r>
            <a:r>
              <a:rPr lang="en-US" sz="1500" dirty="0">
                <a:solidFill>
                  <a:srgbClr val="000000"/>
                </a:solidFill>
                <a:latin typeface="Kalinga" panose="020B0502040204020203" pitchFamily="34" charset="0"/>
              </a:rPr>
              <a:t> in his 63 years of life.  He led the lodge leading up and through the Civil War years and many years through the reconstruction.</a:t>
            </a:r>
          </a:p>
          <a:p>
            <a:pPr marL="0" indent="0" algn="ctr" rtl="0" eaLnBrk="1" latinLnBrk="0" hangingPunct="1">
              <a:buNone/>
            </a:pPr>
            <a:endParaRPr lang="en-US" sz="1500" dirty="0">
              <a:solidFill>
                <a:srgbClr val="000000"/>
              </a:solidFill>
              <a:effectLst/>
              <a:latin typeface="Kalinga" panose="020B0502040204020203" pitchFamily="34" charset="0"/>
            </a:endParaRPr>
          </a:p>
          <a:p>
            <a:pPr marL="0" indent="0" algn="ctr" rtl="0" eaLnBrk="1" latinLnBrk="0" hangingPunct="1">
              <a:buNone/>
            </a:pPr>
            <a:endParaRPr lang="en-US" sz="1500" dirty="0">
              <a:solidFill>
                <a:srgbClr val="000000"/>
              </a:solidFill>
              <a:effectLst/>
              <a:latin typeface="Kalinga" panose="020B0502040204020203" pitchFamily="34" charset="0"/>
            </a:endParaRPr>
          </a:p>
        </p:txBody>
      </p:sp>
      <p:pic>
        <p:nvPicPr>
          <p:cNvPr id="6" name="Picture 5" descr="A table with numbers and letters&#10;&#10;AI-generated content may be incorrect.">
            <a:extLst>
              <a:ext uri="{FF2B5EF4-FFF2-40B4-BE49-F238E27FC236}">
                <a16:creationId xmlns:a16="http://schemas.microsoft.com/office/drawing/2014/main" id="{55841774-E737-FA63-E852-DCA0EDC317E1}"/>
              </a:ext>
            </a:extLst>
          </p:cNvPr>
          <p:cNvPicPr>
            <a:picLocks noChangeAspect="1"/>
          </p:cNvPicPr>
          <p:nvPr/>
        </p:nvPicPr>
        <p:blipFill>
          <a:blip r:embed="rId3"/>
          <a:stretch>
            <a:fillRect/>
          </a:stretch>
        </p:blipFill>
        <p:spPr>
          <a:xfrm>
            <a:off x="6712241" y="1960966"/>
            <a:ext cx="4582164" cy="4163006"/>
          </a:xfrm>
          <a:prstGeom prst="rect">
            <a:avLst/>
          </a:prstGeom>
        </p:spPr>
      </p:pic>
    </p:spTree>
    <p:extLst>
      <p:ext uri="{BB962C8B-B14F-4D97-AF65-F5344CB8AC3E}">
        <p14:creationId xmlns:p14="http://schemas.microsoft.com/office/powerpoint/2010/main" val="280595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618E-A368-977B-E463-0006D1DE7049}"/>
              </a:ext>
            </a:extLst>
          </p:cNvPr>
          <p:cNvSpPr>
            <a:spLocks noGrp="1"/>
          </p:cNvSpPr>
          <p:nvPr>
            <p:ph type="title"/>
          </p:nvPr>
        </p:nvSpPr>
        <p:spPr/>
        <p:txBody>
          <a:bodyPr/>
          <a:lstStyle/>
          <a:p>
            <a:r>
              <a:rPr lang="en-US" dirty="0"/>
              <a:t>Acknowledgement</a:t>
            </a:r>
          </a:p>
        </p:txBody>
      </p:sp>
      <p:sp>
        <p:nvSpPr>
          <p:cNvPr id="3" name="Text Placeholder 2">
            <a:extLst>
              <a:ext uri="{FF2B5EF4-FFF2-40B4-BE49-F238E27FC236}">
                <a16:creationId xmlns:a16="http://schemas.microsoft.com/office/drawing/2014/main" id="{44B41481-4686-64B4-20F9-0CEBAC4CF188}"/>
              </a:ext>
            </a:extLst>
          </p:cNvPr>
          <p:cNvSpPr>
            <a:spLocks noGrp="1"/>
          </p:cNvSpPr>
          <p:nvPr>
            <p:ph type="body" sz="quarter" idx="10"/>
          </p:nvPr>
        </p:nvSpPr>
        <p:spPr/>
        <p:txBody>
          <a:bodyPr/>
          <a:lstStyle/>
          <a:p>
            <a:r>
              <a:rPr lang="en-US" dirty="0"/>
              <a:t>Ralph A Parker, jr. – Past Master 1971</a:t>
            </a:r>
          </a:p>
        </p:txBody>
      </p:sp>
      <p:pic>
        <p:nvPicPr>
          <p:cNvPr id="33" name="Picture 32" descr="A close-up of a person&#10;&#10;AI-generated content may be incorrect.">
            <a:extLst>
              <a:ext uri="{FF2B5EF4-FFF2-40B4-BE49-F238E27FC236}">
                <a16:creationId xmlns:a16="http://schemas.microsoft.com/office/drawing/2014/main" id="{CCE4CEE9-EA22-4CD4-2D8F-CAB36CD378F3}"/>
              </a:ext>
            </a:extLst>
          </p:cNvPr>
          <p:cNvPicPr>
            <a:picLocks noChangeAspect="1"/>
          </p:cNvPicPr>
          <p:nvPr/>
        </p:nvPicPr>
        <p:blipFill>
          <a:blip r:embed="rId2"/>
          <a:stretch>
            <a:fillRect/>
          </a:stretch>
        </p:blipFill>
        <p:spPr>
          <a:xfrm>
            <a:off x="1638300" y="2403183"/>
            <a:ext cx="2466975" cy="3371021"/>
          </a:xfrm>
          <a:prstGeom prst="rect">
            <a:avLst/>
          </a:prstGeom>
        </p:spPr>
      </p:pic>
      <p:sp>
        <p:nvSpPr>
          <p:cNvPr id="35" name="TextBox 34">
            <a:extLst>
              <a:ext uri="{FF2B5EF4-FFF2-40B4-BE49-F238E27FC236}">
                <a16:creationId xmlns:a16="http://schemas.microsoft.com/office/drawing/2014/main" id="{15DAEB2E-C407-14BC-361C-8120302D5EBE}"/>
              </a:ext>
            </a:extLst>
          </p:cNvPr>
          <p:cNvSpPr txBox="1"/>
          <p:nvPr/>
        </p:nvSpPr>
        <p:spPr>
          <a:xfrm>
            <a:off x="4515236" y="2665341"/>
            <a:ext cx="5338568" cy="2677656"/>
          </a:xfrm>
          <a:prstGeom prst="rect">
            <a:avLst/>
          </a:prstGeom>
          <a:noFill/>
        </p:spPr>
        <p:txBody>
          <a:bodyPr wrap="square">
            <a:spAutoFit/>
          </a:bodyPr>
          <a:lstStyle/>
          <a:p>
            <a:pPr marL="0" indent="0" algn="ctr" rtl="0" eaLnBrk="1" latinLnBrk="0" hangingPunct="1">
              <a:buNone/>
            </a:pPr>
            <a:r>
              <a:rPr lang="en-US" sz="1500" dirty="0">
                <a:solidFill>
                  <a:srgbClr val="000000"/>
                </a:solidFill>
                <a:effectLst/>
                <a:latin typeface="Kalinga" panose="020B0502040204020203" pitchFamily="34" charset="0"/>
              </a:rPr>
              <a:t>Brother Parker served as the Master of Bethel Lodge No. 61 during our Sesquicentennial Celebration (150 years) in 1971.</a:t>
            </a:r>
          </a:p>
          <a:p>
            <a:pPr marL="0" indent="0" algn="ctr" rtl="0" eaLnBrk="1" latinLnBrk="0" hangingPunct="1">
              <a:buNone/>
            </a:pPr>
            <a:br>
              <a:rPr lang="en-US" sz="1500" dirty="0">
                <a:solidFill>
                  <a:srgbClr val="000000"/>
                </a:solidFill>
                <a:effectLst/>
                <a:latin typeface="Kalinga" panose="020B0502040204020203" pitchFamily="34" charset="0"/>
              </a:rPr>
            </a:br>
            <a:r>
              <a:rPr lang="en-US" sz="1500" dirty="0">
                <a:solidFill>
                  <a:srgbClr val="000000"/>
                </a:solidFill>
                <a:effectLst/>
                <a:latin typeface="Kalinga" panose="020B0502040204020203" pitchFamily="34" charset="0"/>
              </a:rPr>
              <a:t>Thanks to his efforts and those of his predecessors, we possess a solid understanding of the significant dates and brethren that are part of our lodge's history.</a:t>
            </a:r>
          </a:p>
          <a:p>
            <a:pPr marL="0" indent="0" algn="ctr" rtl="0" eaLnBrk="1" latinLnBrk="0" hangingPunct="1">
              <a:buNone/>
            </a:pPr>
            <a:endParaRPr lang="en-US" sz="1500" dirty="0">
              <a:solidFill>
                <a:srgbClr val="000000"/>
              </a:solidFill>
              <a:latin typeface="Kalinga" panose="020B0502040204020203" pitchFamily="34" charset="0"/>
            </a:endParaRPr>
          </a:p>
          <a:p>
            <a:pPr marL="0" indent="0" algn="ctr" rtl="0" eaLnBrk="1" latinLnBrk="0" hangingPunct="1">
              <a:buNone/>
            </a:pPr>
            <a:r>
              <a:rPr lang="en-US" sz="1500" dirty="0">
                <a:solidFill>
                  <a:srgbClr val="000000"/>
                </a:solidFill>
                <a:effectLst/>
                <a:latin typeface="Kalinga" panose="020B0502040204020203" pitchFamily="34" charset="0"/>
              </a:rPr>
              <a:t>Ralph Parker was a WW2 Veteran and proud past master of our lodge.  He passed at age 91 on August 20, 2014.</a:t>
            </a:r>
          </a:p>
          <a:p>
            <a:pPr marL="0" indent="0" algn="ctr" rtl="0" eaLnBrk="1" latinLnBrk="0" hangingPunct="1">
              <a:buNone/>
            </a:pPr>
            <a:endParaRPr lang="en-US" dirty="0"/>
          </a:p>
        </p:txBody>
      </p:sp>
    </p:spTree>
    <p:extLst>
      <p:ext uri="{BB962C8B-B14F-4D97-AF65-F5344CB8AC3E}">
        <p14:creationId xmlns:p14="http://schemas.microsoft.com/office/powerpoint/2010/main" val="2069419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90276-A296-4050-7F7E-A67A5B474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D7172-BDB1-D9BA-4A6C-C911827850A4}"/>
              </a:ext>
            </a:extLst>
          </p:cNvPr>
          <p:cNvSpPr>
            <a:spLocks noGrp="1"/>
          </p:cNvSpPr>
          <p:nvPr>
            <p:ph type="title"/>
          </p:nvPr>
        </p:nvSpPr>
        <p:spPr/>
        <p:txBody>
          <a:bodyPr/>
          <a:lstStyle/>
          <a:p>
            <a:r>
              <a:rPr lang="en-US" dirty="0"/>
              <a:t>A Historical Sketch</a:t>
            </a:r>
          </a:p>
        </p:txBody>
      </p:sp>
      <p:sp>
        <p:nvSpPr>
          <p:cNvPr id="3" name="Text Placeholder 2">
            <a:extLst>
              <a:ext uri="{FF2B5EF4-FFF2-40B4-BE49-F238E27FC236}">
                <a16:creationId xmlns:a16="http://schemas.microsoft.com/office/drawing/2014/main" id="{7D90F5CC-0084-8C6A-FCB4-FDC4195A32A2}"/>
              </a:ext>
            </a:extLst>
          </p:cNvPr>
          <p:cNvSpPr>
            <a:spLocks noGrp="1"/>
          </p:cNvSpPr>
          <p:nvPr>
            <p:ph type="body" sz="quarter" idx="10"/>
          </p:nvPr>
        </p:nvSpPr>
        <p:spPr/>
        <p:txBody>
          <a:bodyPr/>
          <a:lstStyle/>
          <a:p>
            <a:r>
              <a:rPr lang="en-US" dirty="0"/>
              <a:t>Bethel Lodge No. 61 – Free &amp; Accepted Masons of Ohio</a:t>
            </a:r>
          </a:p>
        </p:txBody>
      </p:sp>
      <p:pic>
        <p:nvPicPr>
          <p:cNvPr id="33" name="Picture 32">
            <a:extLst>
              <a:ext uri="{FF2B5EF4-FFF2-40B4-BE49-F238E27FC236}">
                <a16:creationId xmlns:a16="http://schemas.microsoft.com/office/drawing/2014/main" id="{0F7E314E-0BC8-367E-922E-373A6A5D8D51}"/>
              </a:ext>
            </a:extLst>
          </p:cNvPr>
          <p:cNvPicPr>
            <a:picLocks noChangeAspect="1"/>
          </p:cNvPicPr>
          <p:nvPr/>
        </p:nvPicPr>
        <p:blipFill>
          <a:blip r:embed="rId2"/>
          <a:srcRect/>
          <a:stretch/>
        </p:blipFill>
        <p:spPr>
          <a:xfrm>
            <a:off x="1039091" y="2380009"/>
            <a:ext cx="3194577" cy="3409294"/>
          </a:xfrm>
          <a:prstGeom prst="rect">
            <a:avLst/>
          </a:prstGeom>
          <a:effectLst>
            <a:innerShdw blurRad="63500" dist="50800" dir="18900000">
              <a:prstClr val="black">
                <a:alpha val="50000"/>
              </a:prstClr>
            </a:innerShdw>
          </a:effectLst>
          <a:scene3d>
            <a:camera prst="orthographicFront"/>
            <a:lightRig rig="threePt" dir="t"/>
          </a:scene3d>
          <a:sp3d>
            <a:bevelT w="0" h="0"/>
          </a:sp3d>
        </p:spPr>
      </p:pic>
      <p:sp>
        <p:nvSpPr>
          <p:cNvPr id="4" name="TextBox 3">
            <a:extLst>
              <a:ext uri="{FF2B5EF4-FFF2-40B4-BE49-F238E27FC236}">
                <a16:creationId xmlns:a16="http://schemas.microsoft.com/office/drawing/2014/main" id="{457AC1B5-18AB-2F9E-8D40-8A305DF9908E}"/>
              </a:ext>
            </a:extLst>
          </p:cNvPr>
          <p:cNvSpPr txBox="1"/>
          <p:nvPr/>
        </p:nvSpPr>
        <p:spPr>
          <a:xfrm>
            <a:off x="4534286" y="2465316"/>
            <a:ext cx="5939750" cy="3323987"/>
          </a:xfrm>
          <a:prstGeom prst="rect">
            <a:avLst/>
          </a:prstGeom>
          <a:noFill/>
        </p:spPr>
        <p:txBody>
          <a:bodyPr wrap="square">
            <a:spAutoFit/>
          </a:bodyPr>
          <a:lstStyle/>
          <a:p>
            <a:pPr marL="0" indent="0" algn="ctr" rtl="0" eaLnBrk="1" latinLnBrk="0" hangingPunct="1">
              <a:buNone/>
            </a:pPr>
            <a:r>
              <a:rPr lang="en-US" sz="1500" dirty="0">
                <a:solidFill>
                  <a:srgbClr val="000000"/>
                </a:solidFill>
                <a:effectLst/>
                <a:latin typeface="Kalinga" panose="020B0502040204020203" pitchFamily="34" charset="0"/>
              </a:rPr>
              <a:t>Bethel Lodge No. 61, F. &amp;. A. M. had its beginnings on March 8, 1821.  Bro. William Walters of Clermont Social Lodge No. 29, Williamsburg, Ohio, installed the following officers on a special dispensation from the Grand Lodge of Ohio:</a:t>
            </a:r>
          </a:p>
          <a:p>
            <a:pPr marL="0" indent="0" algn="ctr" rtl="0" eaLnBrk="1" latinLnBrk="0" hangingPunct="1">
              <a:buNone/>
            </a:pPr>
            <a:endParaRPr lang="en-US" sz="1500" dirty="0">
              <a:solidFill>
                <a:srgbClr val="000000"/>
              </a:solidFill>
              <a:effectLst/>
              <a:latin typeface="Kalinga" panose="020B0502040204020203" pitchFamily="34" charset="0"/>
            </a:endParaRPr>
          </a:p>
          <a:p>
            <a:pPr marL="0" indent="0" algn="ctr" rtl="0" eaLnBrk="1" latinLnBrk="0" hangingPunct="1">
              <a:buNone/>
            </a:pPr>
            <a:r>
              <a:rPr lang="en-US" sz="1500" dirty="0">
                <a:solidFill>
                  <a:srgbClr val="000000"/>
                </a:solidFill>
                <a:effectLst/>
                <a:latin typeface="Kalinga" panose="020B0502040204020203" pitchFamily="34" charset="0"/>
              </a:rPr>
              <a:t>George J. Trautwine, W.M.</a:t>
            </a:r>
          </a:p>
          <a:p>
            <a:pPr marL="0" indent="0" algn="ctr" rtl="0" eaLnBrk="1" latinLnBrk="0" hangingPunct="1">
              <a:buNone/>
            </a:pPr>
            <a:r>
              <a:rPr lang="en-US" sz="1500" dirty="0">
                <a:solidFill>
                  <a:srgbClr val="000000"/>
                </a:solidFill>
                <a:effectLst/>
                <a:latin typeface="Kalinga" panose="020B0502040204020203" pitchFamily="34" charset="0"/>
              </a:rPr>
              <a:t>Jonathon D. Morris, S.W.</a:t>
            </a:r>
          </a:p>
          <a:p>
            <a:pPr marL="0" indent="0" algn="ctr" rtl="0" eaLnBrk="1" latinLnBrk="0" hangingPunct="1">
              <a:buNone/>
            </a:pPr>
            <a:r>
              <a:rPr lang="en-US" sz="1500" dirty="0">
                <a:solidFill>
                  <a:srgbClr val="000000"/>
                </a:solidFill>
                <a:effectLst/>
                <a:latin typeface="Kalinga" panose="020B0502040204020203" pitchFamily="34" charset="0"/>
              </a:rPr>
              <a:t>John A. Smith, J.W.</a:t>
            </a:r>
          </a:p>
          <a:p>
            <a:pPr marL="0" indent="0" algn="ctr" rtl="0" eaLnBrk="1" latinLnBrk="0" hangingPunct="1">
              <a:buNone/>
            </a:pPr>
            <a:r>
              <a:rPr lang="en-US" sz="1500" dirty="0">
                <a:solidFill>
                  <a:srgbClr val="000000"/>
                </a:solidFill>
                <a:effectLst/>
                <a:latin typeface="Kalinga" panose="020B0502040204020203" pitchFamily="34" charset="0"/>
              </a:rPr>
              <a:t>Houton Clark, Treas.</a:t>
            </a:r>
          </a:p>
          <a:p>
            <a:pPr marL="0" indent="0" algn="ctr" rtl="0" eaLnBrk="1" latinLnBrk="0" hangingPunct="1">
              <a:buNone/>
            </a:pPr>
            <a:r>
              <a:rPr lang="en-US" sz="1500" dirty="0">
                <a:solidFill>
                  <a:srgbClr val="000000"/>
                </a:solidFill>
                <a:effectLst/>
                <a:latin typeface="Kalinga" panose="020B0502040204020203" pitchFamily="34" charset="0"/>
              </a:rPr>
              <a:t>John Rogers, Sec’y</a:t>
            </a:r>
          </a:p>
          <a:p>
            <a:pPr marL="0" indent="0" algn="ctr" rtl="0" eaLnBrk="1" latinLnBrk="0" hangingPunct="1">
              <a:buNone/>
            </a:pPr>
            <a:r>
              <a:rPr lang="en-US" sz="1500" dirty="0">
                <a:solidFill>
                  <a:srgbClr val="000000"/>
                </a:solidFill>
                <a:effectLst/>
                <a:latin typeface="Kalinga" panose="020B0502040204020203" pitchFamily="34" charset="0"/>
              </a:rPr>
              <a:t>William Knowles, S.D.</a:t>
            </a:r>
          </a:p>
          <a:p>
            <a:pPr marL="0" indent="0" algn="ctr" rtl="0" eaLnBrk="1" latinLnBrk="0" hangingPunct="1">
              <a:buNone/>
            </a:pPr>
            <a:r>
              <a:rPr lang="en-US" sz="1500" dirty="0">
                <a:solidFill>
                  <a:srgbClr val="000000"/>
                </a:solidFill>
                <a:effectLst/>
                <a:latin typeface="Kalinga" panose="020B0502040204020203" pitchFamily="34" charset="0"/>
              </a:rPr>
              <a:t>Isaac South, J.D.</a:t>
            </a:r>
          </a:p>
          <a:p>
            <a:pPr marL="0" indent="0" algn="ctr" rtl="0" eaLnBrk="1" latinLnBrk="0" hangingPunct="1">
              <a:buNone/>
            </a:pPr>
            <a:r>
              <a:rPr lang="en-US" sz="1500" dirty="0">
                <a:solidFill>
                  <a:srgbClr val="000000"/>
                </a:solidFill>
                <a:effectLst/>
                <a:latin typeface="Kalinga" panose="020B0502040204020203" pitchFamily="34" charset="0"/>
              </a:rPr>
              <a:t>John Molyneaux, Steward</a:t>
            </a:r>
          </a:p>
          <a:p>
            <a:pPr marL="0" indent="0" algn="ctr" rtl="0" eaLnBrk="1" latinLnBrk="0" hangingPunct="1">
              <a:buNone/>
            </a:pPr>
            <a:r>
              <a:rPr lang="en-US" sz="1500" dirty="0">
                <a:solidFill>
                  <a:srgbClr val="000000"/>
                </a:solidFill>
                <a:effectLst/>
                <a:latin typeface="Kalinga" panose="020B0502040204020203" pitchFamily="34" charset="0"/>
              </a:rPr>
              <a:t>Benjamin Tingley, Tyler</a:t>
            </a:r>
          </a:p>
        </p:txBody>
      </p:sp>
    </p:spTree>
    <p:extLst>
      <p:ext uri="{BB962C8B-B14F-4D97-AF65-F5344CB8AC3E}">
        <p14:creationId xmlns:p14="http://schemas.microsoft.com/office/powerpoint/2010/main" val="19904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8909F-0EF7-3202-BD87-A4A2BE018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49B35-3403-5D50-365B-96FF4547E34D}"/>
              </a:ext>
            </a:extLst>
          </p:cNvPr>
          <p:cNvSpPr>
            <a:spLocks noGrp="1"/>
          </p:cNvSpPr>
          <p:nvPr>
            <p:ph type="title"/>
          </p:nvPr>
        </p:nvSpPr>
        <p:spPr/>
        <p:txBody>
          <a:bodyPr/>
          <a:lstStyle/>
          <a:p>
            <a:r>
              <a:rPr lang="en-US" dirty="0"/>
              <a:t>A Historical Sketch</a:t>
            </a:r>
          </a:p>
        </p:txBody>
      </p:sp>
      <p:sp>
        <p:nvSpPr>
          <p:cNvPr id="3" name="Text Placeholder 2">
            <a:extLst>
              <a:ext uri="{FF2B5EF4-FFF2-40B4-BE49-F238E27FC236}">
                <a16:creationId xmlns:a16="http://schemas.microsoft.com/office/drawing/2014/main" id="{57840B27-D9D5-1150-E446-04C39006C3DF}"/>
              </a:ext>
            </a:extLst>
          </p:cNvPr>
          <p:cNvSpPr>
            <a:spLocks noGrp="1"/>
          </p:cNvSpPr>
          <p:nvPr>
            <p:ph type="body" sz="quarter" idx="10"/>
          </p:nvPr>
        </p:nvSpPr>
        <p:spPr/>
        <p:txBody>
          <a:bodyPr/>
          <a:lstStyle/>
          <a:p>
            <a:r>
              <a:rPr lang="en-US" dirty="0"/>
              <a:t>Bethel Lodge No. 61 – Free &amp; Accepted Masons of Ohio</a:t>
            </a:r>
          </a:p>
        </p:txBody>
      </p:sp>
      <p:sp>
        <p:nvSpPr>
          <p:cNvPr id="4" name="TextBox 3">
            <a:extLst>
              <a:ext uri="{FF2B5EF4-FFF2-40B4-BE49-F238E27FC236}">
                <a16:creationId xmlns:a16="http://schemas.microsoft.com/office/drawing/2014/main" id="{2C21285F-9116-82DC-9B66-721AD832580F}"/>
              </a:ext>
            </a:extLst>
          </p:cNvPr>
          <p:cNvSpPr txBox="1"/>
          <p:nvPr/>
        </p:nvSpPr>
        <p:spPr>
          <a:xfrm>
            <a:off x="912563" y="1870758"/>
            <a:ext cx="10366873" cy="4755148"/>
          </a:xfrm>
          <a:prstGeom prst="rect">
            <a:avLst/>
          </a:prstGeom>
          <a:noFill/>
        </p:spPr>
        <p:txBody>
          <a:bodyPr wrap="square">
            <a:spAutoFit/>
          </a:bodyPr>
          <a:lstStyle/>
          <a:p>
            <a:pPr marL="342900" marR="342900" algn="just">
              <a:buNone/>
            </a:pPr>
            <a:r>
              <a:rPr lang="en-US" sz="1800" dirty="0">
                <a:effectLst/>
                <a:latin typeface="Baskerville Old Face" panose="02020602080505020303" pitchFamily="18" charset="0"/>
                <a:ea typeface="Times New Roman" panose="02020603050405020304" pitchFamily="18" charset="0"/>
              </a:rPr>
              <a:t>The first regular meeting was held on Wednesday, March 14, 1821.  Among those present was Jesse R. Grant, father of President Ulysees S. Grant and the first mayor of Bethel in 1851.  The first secretary of the lodge, Dr. John G. Rogers, was the physician in attendance at the birth of President Grant in Point Pleasant.</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Ten of the Charter Members of Bethel Lodge were from the Clermont Social Lodge No. 29, Williamsburg.  At that time the lodge in Williamsburg was a considerable trip for members to the south because of the roads and weather conditions, so these members found it expedient to establish the new lodge at Bethel.  Their charter was received from the Grand Lodge and is dated December 12, 1821.</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The officers were consecrated and installed, again by Bro. Waters, on January 16, 1822.  At that time all the original officers were installed with these changes:</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			Jonathan Vandike, Sec’y</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			James Duncanson, S.D.</a:t>
            </a:r>
            <a:endParaRPr lang="en-US" sz="1800" dirty="0">
              <a:effectLst/>
              <a:latin typeface="Times New Roman" panose="02020603050405020304" pitchFamily="18" charset="0"/>
              <a:ea typeface="Times New Roman" panose="02020603050405020304" pitchFamily="18" charset="0"/>
            </a:endParaRPr>
          </a:p>
          <a:p>
            <a:pPr marL="342900" marR="342900" algn="just"/>
            <a:r>
              <a:rPr lang="en-US" sz="1800" dirty="0">
                <a:effectLst/>
                <a:latin typeface="Baskerville Old Face" panose="02020602080505020303" pitchFamily="18" charset="0"/>
                <a:ea typeface="Times New Roman" panose="02020603050405020304" pitchFamily="18" charset="0"/>
              </a:rPr>
              <a:t>			Abraham Conrey, Steward &amp; Tyler</a:t>
            </a:r>
            <a:endParaRPr lang="en-US" sz="1800" dirty="0">
              <a:effectLst/>
              <a:latin typeface="Times New Roman" panose="02020603050405020304" pitchFamily="18" charset="0"/>
              <a:ea typeface="Times New Roman" panose="02020603050405020304" pitchFamily="18" charset="0"/>
            </a:endParaRPr>
          </a:p>
          <a:p>
            <a:pPr marL="0" indent="0" algn="ctr" rtl="0" eaLnBrk="1" latinLnBrk="0" hangingPunct="1">
              <a:buNone/>
            </a:pPr>
            <a:endParaRPr lang="en-US" sz="1500" dirty="0">
              <a:solidFill>
                <a:srgbClr val="000000"/>
              </a:solidFill>
              <a:effectLst/>
              <a:latin typeface="Kalinga" panose="020B0502040204020203" pitchFamily="34" charset="0"/>
            </a:endParaRPr>
          </a:p>
        </p:txBody>
      </p:sp>
    </p:spTree>
    <p:extLst>
      <p:ext uri="{BB962C8B-B14F-4D97-AF65-F5344CB8AC3E}">
        <p14:creationId xmlns:p14="http://schemas.microsoft.com/office/powerpoint/2010/main" val="3027518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37F0A-6657-C324-3BAC-68A5D26EA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5A9DF-E38F-99D4-754A-CB52B44F9254}"/>
              </a:ext>
            </a:extLst>
          </p:cNvPr>
          <p:cNvSpPr>
            <a:spLocks noGrp="1"/>
          </p:cNvSpPr>
          <p:nvPr>
            <p:ph type="title"/>
          </p:nvPr>
        </p:nvSpPr>
        <p:spPr/>
        <p:txBody>
          <a:bodyPr/>
          <a:lstStyle/>
          <a:p>
            <a:r>
              <a:rPr lang="en-US" dirty="0"/>
              <a:t>A Historical Sketch</a:t>
            </a:r>
          </a:p>
        </p:txBody>
      </p:sp>
      <p:sp>
        <p:nvSpPr>
          <p:cNvPr id="3" name="Text Placeholder 2">
            <a:extLst>
              <a:ext uri="{FF2B5EF4-FFF2-40B4-BE49-F238E27FC236}">
                <a16:creationId xmlns:a16="http://schemas.microsoft.com/office/drawing/2014/main" id="{FBCC8A94-7A41-C35D-DC63-1DC7B2EF4B0D}"/>
              </a:ext>
            </a:extLst>
          </p:cNvPr>
          <p:cNvSpPr>
            <a:spLocks noGrp="1"/>
          </p:cNvSpPr>
          <p:nvPr>
            <p:ph type="body" sz="quarter" idx="10"/>
          </p:nvPr>
        </p:nvSpPr>
        <p:spPr/>
        <p:txBody>
          <a:bodyPr/>
          <a:lstStyle/>
          <a:p>
            <a:r>
              <a:rPr lang="en-US" dirty="0"/>
              <a:t>Bethel Lodge No. 61 – Free &amp; Accepted Masons of Ohio</a:t>
            </a:r>
          </a:p>
        </p:txBody>
      </p:sp>
      <p:sp>
        <p:nvSpPr>
          <p:cNvPr id="4" name="TextBox 3">
            <a:extLst>
              <a:ext uri="{FF2B5EF4-FFF2-40B4-BE49-F238E27FC236}">
                <a16:creationId xmlns:a16="http://schemas.microsoft.com/office/drawing/2014/main" id="{7E536370-95C8-BB2F-94E9-73B5F38BD5EC}"/>
              </a:ext>
            </a:extLst>
          </p:cNvPr>
          <p:cNvSpPr txBox="1"/>
          <p:nvPr/>
        </p:nvSpPr>
        <p:spPr>
          <a:xfrm>
            <a:off x="5426765" y="1870758"/>
            <a:ext cx="5852670" cy="4801314"/>
          </a:xfrm>
          <a:prstGeom prst="rect">
            <a:avLst/>
          </a:prstGeom>
          <a:noFill/>
        </p:spPr>
        <p:txBody>
          <a:bodyPr wrap="square">
            <a:spAutoFit/>
          </a:bodyPr>
          <a:lstStyle/>
          <a:p>
            <a:pPr marL="342900" marR="342900" algn="just">
              <a:buNone/>
            </a:pPr>
            <a:r>
              <a:rPr lang="en-US" sz="1800" dirty="0">
                <a:effectLst/>
                <a:latin typeface="Baskerville Old Face" panose="02020602080505020303" pitchFamily="18" charset="0"/>
                <a:ea typeface="Times New Roman" panose="02020603050405020304" pitchFamily="18" charset="0"/>
              </a:rPr>
              <a:t>In the early months, Bethel Lodge met at the various homes of members.  In 1822 they rented a lodge room on North Main Street from Thomas Morris (later to be U.S. Senator) for $24.00 per year.  Later, they rented a room from Bro. Isaac South who also furnished firewood, all for $18.00 per year.</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In 1828 an arrangement was made with the school directors of district No. 1, whereby the Masons were allowed to add an additional story to the schoolhouse, which was then being built, for a lodge-room.  On May 31, 1830, they moved into their new lodge hall, this building was on the northwest corner of Plane and Charity Streets in a building that no longer stands. </a:t>
            </a:r>
          </a:p>
          <a:p>
            <a:pPr marL="342900" marR="342900" algn="just">
              <a:buNone/>
            </a:pPr>
            <a:r>
              <a:rPr lang="en-US" sz="1800" dirty="0">
                <a:effectLst/>
                <a:latin typeface="Baskerville Old Face" panose="02020602080505020303"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Lodge dues in those early years were 12 ½ cents per month, payable at each meeting.</a:t>
            </a:r>
            <a:endParaRPr lang="en-US" sz="1800" dirty="0">
              <a:effectLst/>
              <a:latin typeface="Times New Roman" panose="02020603050405020304" pitchFamily="18" charset="0"/>
              <a:ea typeface="Times New Roman" panose="02020603050405020304" pitchFamily="18" charset="0"/>
            </a:endParaRPr>
          </a:p>
        </p:txBody>
      </p:sp>
      <p:pic>
        <p:nvPicPr>
          <p:cNvPr id="6" name="Picture 5" descr="A group of people standing outside of a store&#10;&#10;AI-generated content may be incorrect.">
            <a:extLst>
              <a:ext uri="{FF2B5EF4-FFF2-40B4-BE49-F238E27FC236}">
                <a16:creationId xmlns:a16="http://schemas.microsoft.com/office/drawing/2014/main" id="{F5DAF1EE-79DA-159E-DCDE-D61ABDB9677A}"/>
              </a:ext>
            </a:extLst>
          </p:cNvPr>
          <p:cNvPicPr>
            <a:picLocks noChangeAspect="1"/>
          </p:cNvPicPr>
          <p:nvPr/>
        </p:nvPicPr>
        <p:blipFill>
          <a:blip r:embed="rId2"/>
          <a:stretch>
            <a:fillRect/>
          </a:stretch>
        </p:blipFill>
        <p:spPr>
          <a:xfrm>
            <a:off x="281637" y="2100228"/>
            <a:ext cx="5266823" cy="3992457"/>
          </a:xfrm>
          <a:prstGeom prst="rect">
            <a:avLst/>
          </a:prstGeom>
        </p:spPr>
      </p:pic>
    </p:spTree>
    <p:extLst>
      <p:ext uri="{BB962C8B-B14F-4D97-AF65-F5344CB8AC3E}">
        <p14:creationId xmlns:p14="http://schemas.microsoft.com/office/powerpoint/2010/main" val="3599199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66A5B-61A9-460E-2480-8CAE4898B4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B2DB3-F3A0-2C67-F556-16979B373D92}"/>
              </a:ext>
            </a:extLst>
          </p:cNvPr>
          <p:cNvSpPr>
            <a:spLocks noGrp="1"/>
          </p:cNvSpPr>
          <p:nvPr>
            <p:ph type="title"/>
          </p:nvPr>
        </p:nvSpPr>
        <p:spPr/>
        <p:txBody>
          <a:bodyPr/>
          <a:lstStyle/>
          <a:p>
            <a:r>
              <a:rPr lang="en-US" dirty="0"/>
              <a:t>A Historical Sketch</a:t>
            </a:r>
          </a:p>
        </p:txBody>
      </p:sp>
      <p:sp>
        <p:nvSpPr>
          <p:cNvPr id="3" name="Text Placeholder 2">
            <a:extLst>
              <a:ext uri="{FF2B5EF4-FFF2-40B4-BE49-F238E27FC236}">
                <a16:creationId xmlns:a16="http://schemas.microsoft.com/office/drawing/2014/main" id="{33B95137-F9B9-0939-98B0-232B9EFF25A8}"/>
              </a:ext>
            </a:extLst>
          </p:cNvPr>
          <p:cNvSpPr>
            <a:spLocks noGrp="1"/>
          </p:cNvSpPr>
          <p:nvPr>
            <p:ph type="body" sz="quarter" idx="10"/>
          </p:nvPr>
        </p:nvSpPr>
        <p:spPr/>
        <p:txBody>
          <a:bodyPr/>
          <a:lstStyle/>
          <a:p>
            <a:r>
              <a:rPr lang="en-US" dirty="0"/>
              <a:t>Bethel Lodge No. 61 – Free &amp; Accepted Masons of Ohio</a:t>
            </a:r>
          </a:p>
        </p:txBody>
      </p:sp>
      <p:sp>
        <p:nvSpPr>
          <p:cNvPr id="4" name="TextBox 3">
            <a:extLst>
              <a:ext uri="{FF2B5EF4-FFF2-40B4-BE49-F238E27FC236}">
                <a16:creationId xmlns:a16="http://schemas.microsoft.com/office/drawing/2014/main" id="{CF46C954-AD68-68CC-44EE-9EFE64F298CC}"/>
              </a:ext>
            </a:extLst>
          </p:cNvPr>
          <p:cNvSpPr txBox="1"/>
          <p:nvPr/>
        </p:nvSpPr>
        <p:spPr>
          <a:xfrm>
            <a:off x="6549887" y="1870758"/>
            <a:ext cx="4729548" cy="4247317"/>
          </a:xfrm>
          <a:prstGeom prst="rect">
            <a:avLst/>
          </a:prstGeom>
          <a:noFill/>
        </p:spPr>
        <p:txBody>
          <a:bodyPr wrap="square">
            <a:spAutoFit/>
          </a:bodyPr>
          <a:lstStyle/>
          <a:p>
            <a:pPr marL="342900" marR="342900" algn="just">
              <a:buNone/>
            </a:pPr>
            <a:r>
              <a:rPr lang="en-US" sz="1800" dirty="0">
                <a:effectLst/>
                <a:latin typeface="Baskerville Old Face" panose="02020602080505020303" pitchFamily="18" charset="0"/>
                <a:ea typeface="Times New Roman" panose="02020603050405020304" pitchFamily="18" charset="0"/>
              </a:rPr>
              <a:t>Jesse R. Grant became the Senior Warden of Bethel Lodge in 1853.  It was during that year he sold his tannery on S. Charity Street and he and his wife moved to Galena, Ill.  Ulysses was at West Point at this time.  Bro. Jesse Grant presented a crystal lamp chandelier to the lodge which is still a prized possession of our lodge and now hangs in the dining room.</a:t>
            </a:r>
          </a:p>
          <a:p>
            <a:pPr marL="342900" marR="342900" algn="just">
              <a:buNone/>
            </a:pPr>
            <a:endParaRPr lang="en-US" sz="1800" dirty="0">
              <a:effectLst/>
              <a:latin typeface="Baskerville Old Face" panose="02020602080505020303" pitchFamily="18" charset="0"/>
              <a:ea typeface="Times New Roman" panose="02020603050405020304" pitchFamily="18" charset="0"/>
            </a:endParaRPr>
          </a:p>
          <a:p>
            <a:pPr marL="342900" marR="342900" algn="just">
              <a:buNone/>
            </a:pPr>
            <a:r>
              <a:rPr lang="en-US" sz="1800" dirty="0">
                <a:effectLst/>
                <a:latin typeface="Baskerville Old Face" panose="02020602080505020303" pitchFamily="18" charset="0"/>
                <a:ea typeface="Times New Roman" panose="02020603050405020304" pitchFamily="18" charset="0"/>
              </a:rPr>
              <a:t>Also, in 1853 a new building was erected by the lodge at the corner of N. Union and Bone.  This was a three-story structure and again, the lodge used only the top floor, the other two being used by the school.</a:t>
            </a:r>
          </a:p>
        </p:txBody>
      </p:sp>
      <p:pic>
        <p:nvPicPr>
          <p:cNvPr id="7" name="Picture 6" descr="A large brick building with a few windows&#10;&#10;AI-generated content may be incorrect.">
            <a:extLst>
              <a:ext uri="{FF2B5EF4-FFF2-40B4-BE49-F238E27FC236}">
                <a16:creationId xmlns:a16="http://schemas.microsoft.com/office/drawing/2014/main" id="{292AAB43-491A-2787-1E60-1C2ABF24F8D0}"/>
              </a:ext>
            </a:extLst>
          </p:cNvPr>
          <p:cNvPicPr>
            <a:picLocks noChangeAspect="1"/>
          </p:cNvPicPr>
          <p:nvPr/>
        </p:nvPicPr>
        <p:blipFill>
          <a:blip r:embed="rId2"/>
          <a:stretch>
            <a:fillRect/>
          </a:stretch>
        </p:blipFill>
        <p:spPr>
          <a:xfrm>
            <a:off x="305802" y="2022600"/>
            <a:ext cx="6244085" cy="3943633"/>
          </a:xfrm>
          <a:prstGeom prst="rect">
            <a:avLst/>
          </a:prstGeom>
        </p:spPr>
      </p:pic>
    </p:spTree>
    <p:extLst>
      <p:ext uri="{BB962C8B-B14F-4D97-AF65-F5344CB8AC3E}">
        <p14:creationId xmlns:p14="http://schemas.microsoft.com/office/powerpoint/2010/main" val="1747293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985F1-514D-DC3C-A873-472509032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1DBF0-8FFA-921E-2F02-DD2507863E6B}"/>
              </a:ext>
            </a:extLst>
          </p:cNvPr>
          <p:cNvSpPr>
            <a:spLocks noGrp="1"/>
          </p:cNvSpPr>
          <p:nvPr>
            <p:ph type="title"/>
          </p:nvPr>
        </p:nvSpPr>
        <p:spPr/>
        <p:txBody>
          <a:bodyPr/>
          <a:lstStyle/>
          <a:p>
            <a:r>
              <a:rPr lang="en-US" dirty="0"/>
              <a:t>A Historical Sketch</a:t>
            </a:r>
          </a:p>
        </p:txBody>
      </p:sp>
      <p:sp>
        <p:nvSpPr>
          <p:cNvPr id="3" name="Text Placeholder 2">
            <a:extLst>
              <a:ext uri="{FF2B5EF4-FFF2-40B4-BE49-F238E27FC236}">
                <a16:creationId xmlns:a16="http://schemas.microsoft.com/office/drawing/2014/main" id="{040A8DE8-B2FE-74DE-9C46-07CD83EB7583}"/>
              </a:ext>
            </a:extLst>
          </p:cNvPr>
          <p:cNvSpPr>
            <a:spLocks noGrp="1"/>
          </p:cNvSpPr>
          <p:nvPr>
            <p:ph type="body" sz="quarter" idx="10"/>
          </p:nvPr>
        </p:nvSpPr>
        <p:spPr/>
        <p:txBody>
          <a:bodyPr/>
          <a:lstStyle/>
          <a:p>
            <a:r>
              <a:rPr lang="en-US" dirty="0"/>
              <a:t>Bethel Lodge No. 61 – Free &amp; Accepted Masons of Ohio</a:t>
            </a:r>
          </a:p>
        </p:txBody>
      </p:sp>
      <p:sp>
        <p:nvSpPr>
          <p:cNvPr id="4" name="TextBox 3">
            <a:extLst>
              <a:ext uri="{FF2B5EF4-FFF2-40B4-BE49-F238E27FC236}">
                <a16:creationId xmlns:a16="http://schemas.microsoft.com/office/drawing/2014/main" id="{AEA8A11A-A645-0AFE-7D63-5458C6D48AC9}"/>
              </a:ext>
            </a:extLst>
          </p:cNvPr>
          <p:cNvSpPr txBox="1"/>
          <p:nvPr/>
        </p:nvSpPr>
        <p:spPr>
          <a:xfrm>
            <a:off x="4731855" y="1870758"/>
            <a:ext cx="6547580" cy="3139321"/>
          </a:xfrm>
          <a:prstGeom prst="rect">
            <a:avLst/>
          </a:prstGeom>
          <a:noFill/>
        </p:spPr>
        <p:txBody>
          <a:bodyPr wrap="square">
            <a:spAutoFit/>
          </a:bodyPr>
          <a:lstStyle/>
          <a:p>
            <a:pPr marL="342900" marR="342900" algn="just">
              <a:buNone/>
            </a:pPr>
            <a:r>
              <a:rPr lang="en-US" dirty="0">
                <a:latin typeface="Baskerville Old Face" panose="02020602080505020303" pitchFamily="18" charset="0"/>
                <a:ea typeface="Times New Roman" panose="02020603050405020304" pitchFamily="18" charset="0"/>
              </a:rPr>
              <a:t>This building stood in the vicinity of somewhere between where KeyBank and the community center now stand today. An old skeleton key for the entrance of the lodge was in possession of D. Elwood South (a member of the lodge) until 1930, when it was placed in the safe that still sets next to the secretary's desk. </a:t>
            </a:r>
          </a:p>
          <a:p>
            <a:pPr marL="342900" marR="342900" algn="just">
              <a:buNone/>
            </a:pPr>
            <a:endParaRPr lang="en-US" dirty="0">
              <a:latin typeface="Baskerville Old Face" panose="02020602080505020303" pitchFamily="18" charset="0"/>
              <a:ea typeface="Times New Roman" panose="02020603050405020304" pitchFamily="18" charset="0"/>
            </a:endParaRPr>
          </a:p>
          <a:p>
            <a:pPr marL="342900" marR="342900" algn="just">
              <a:buNone/>
            </a:pPr>
            <a:r>
              <a:rPr lang="en-US" dirty="0">
                <a:latin typeface="Baskerville Old Face" panose="02020602080505020303" pitchFamily="18" charset="0"/>
                <a:ea typeface="Times New Roman" panose="02020603050405020304" pitchFamily="18" charset="0"/>
              </a:rPr>
              <a:t>In 2017, Bro. John Mattes presented the framed key to Judi Adams, the President of the Bethel Historical Society &amp; Museum, where it is proudly displayed today as part of our town's history across the street at the Grant Memorial building.</a:t>
            </a:r>
            <a:endParaRPr lang="en-US" sz="1800" dirty="0">
              <a:effectLst/>
              <a:latin typeface="Baskerville Old Face" panose="02020602080505020303" pitchFamily="18" charset="0"/>
              <a:ea typeface="Times New Roman" panose="02020603050405020304" pitchFamily="18" charset="0"/>
            </a:endParaRPr>
          </a:p>
        </p:txBody>
      </p:sp>
      <p:pic>
        <p:nvPicPr>
          <p:cNvPr id="6" name="Picture 5" descr="A person and person holding a framed picture&#10;&#10;AI-generated content may be incorrect.">
            <a:extLst>
              <a:ext uri="{FF2B5EF4-FFF2-40B4-BE49-F238E27FC236}">
                <a16:creationId xmlns:a16="http://schemas.microsoft.com/office/drawing/2014/main" id="{456F0241-EFEA-21A4-C878-204504FEB64B}"/>
              </a:ext>
            </a:extLst>
          </p:cNvPr>
          <p:cNvPicPr>
            <a:picLocks noChangeAspect="1"/>
          </p:cNvPicPr>
          <p:nvPr/>
        </p:nvPicPr>
        <p:blipFill>
          <a:blip r:embed="rId2"/>
          <a:stretch>
            <a:fillRect/>
          </a:stretch>
        </p:blipFill>
        <p:spPr>
          <a:xfrm>
            <a:off x="1317763" y="1718356"/>
            <a:ext cx="3414092" cy="4552122"/>
          </a:xfrm>
          <a:prstGeom prst="rect">
            <a:avLst/>
          </a:prstGeom>
        </p:spPr>
      </p:pic>
    </p:spTree>
    <p:extLst>
      <p:ext uri="{BB962C8B-B14F-4D97-AF65-F5344CB8AC3E}">
        <p14:creationId xmlns:p14="http://schemas.microsoft.com/office/powerpoint/2010/main" val="85069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53343-FC67-8F9D-644F-15686A2D3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F50B4-862D-9676-B1CE-6BAC6FF761DF}"/>
              </a:ext>
            </a:extLst>
          </p:cNvPr>
          <p:cNvSpPr>
            <a:spLocks noGrp="1"/>
          </p:cNvSpPr>
          <p:nvPr>
            <p:ph type="title"/>
          </p:nvPr>
        </p:nvSpPr>
        <p:spPr/>
        <p:txBody>
          <a:bodyPr/>
          <a:lstStyle/>
          <a:p>
            <a:r>
              <a:rPr lang="en-US" dirty="0"/>
              <a:t>A Historical Sketch</a:t>
            </a:r>
          </a:p>
        </p:txBody>
      </p:sp>
      <p:sp>
        <p:nvSpPr>
          <p:cNvPr id="3" name="Text Placeholder 2">
            <a:extLst>
              <a:ext uri="{FF2B5EF4-FFF2-40B4-BE49-F238E27FC236}">
                <a16:creationId xmlns:a16="http://schemas.microsoft.com/office/drawing/2014/main" id="{61631686-5A12-8EF4-4E72-DFB6CC0BC9D7}"/>
              </a:ext>
            </a:extLst>
          </p:cNvPr>
          <p:cNvSpPr>
            <a:spLocks noGrp="1"/>
          </p:cNvSpPr>
          <p:nvPr>
            <p:ph type="body" sz="quarter" idx="10"/>
          </p:nvPr>
        </p:nvSpPr>
        <p:spPr/>
        <p:txBody>
          <a:bodyPr/>
          <a:lstStyle/>
          <a:p>
            <a:r>
              <a:rPr lang="en-US" dirty="0"/>
              <a:t>Bethel Lodge No. 61 – Free &amp; Accepted Masons of Ohio</a:t>
            </a:r>
          </a:p>
        </p:txBody>
      </p:sp>
      <p:sp>
        <p:nvSpPr>
          <p:cNvPr id="4" name="TextBox 3">
            <a:extLst>
              <a:ext uri="{FF2B5EF4-FFF2-40B4-BE49-F238E27FC236}">
                <a16:creationId xmlns:a16="http://schemas.microsoft.com/office/drawing/2014/main" id="{61F785C9-DCDE-8175-670D-DEF7BBD7CA21}"/>
              </a:ext>
            </a:extLst>
          </p:cNvPr>
          <p:cNvSpPr txBox="1"/>
          <p:nvPr/>
        </p:nvSpPr>
        <p:spPr>
          <a:xfrm>
            <a:off x="3597965" y="1870758"/>
            <a:ext cx="7681470" cy="4524315"/>
          </a:xfrm>
          <a:prstGeom prst="rect">
            <a:avLst/>
          </a:prstGeom>
          <a:noFill/>
        </p:spPr>
        <p:txBody>
          <a:bodyPr wrap="square">
            <a:spAutoFit/>
          </a:bodyPr>
          <a:lstStyle/>
          <a:p>
            <a:pPr marL="0" marR="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Near the turn of the century the lodge met in a building which stood where the present hall now is.  In the early 1900’s the lodge met in the J.O.U.A.M. - D. of A.  Hall (above present Ben Franklin Store).  On October 27, 1909, the lodge voted to vacate this hall and received a dispensation to meet in the I.O.O.F. Hall (next to the present building).  The first meeting was held there on November 24, 1909.  At that meeting a motion was made and carried to bid $5,000 for Dillman Hall (the present building).</a:t>
            </a:r>
          </a:p>
          <a:p>
            <a:pPr marL="0" marR="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p>
          <a:p>
            <a:pPr marL="0" marR="0"/>
            <a:r>
              <a:rPr lang="en-US" sz="1800" dirty="0">
                <a:effectLst/>
                <a:latin typeface="Garamond" panose="02020404030301010803" pitchFamily="18" charset="0"/>
                <a:ea typeface="Calibri" panose="020F0502020204030204" pitchFamily="34" charset="0"/>
                <a:cs typeface="Times New Roman" panose="02020603050405020304" pitchFamily="18" charset="0"/>
              </a:rPr>
              <a:t>On April 23, 1910, the Grand Master of Ohio, G.W. McKibben, and other Grand Officers opened lodge in the I.O.O.F. Hall.  The lodge proceeded to the new hall next door which was then dedicated by the Grand Master.  A new altar Bible was presented to the lodge by Bro. G.B. Johnston and another by Bro. O.B. Scott.  The old Bible was presented to W. Bro. John Tribble by the lodge.  Labor was resumed and the first man to be raised to the sublime degree of Master Mason in the new hall was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O. Lee Page</a:t>
            </a:r>
            <a:r>
              <a:rPr lang="en-US" sz="1800" dirty="0">
                <a:effectLst/>
                <a:latin typeface="Garamond" panose="02020404030301010803" pitchFamily="18" charset="0"/>
                <a:ea typeface="Calibri" panose="020F0502020204030204" pitchFamily="34" charset="0"/>
                <a:cs typeface="Times New Roman" panose="02020603050405020304" pitchFamily="18" charset="0"/>
              </a:rPr>
              <a:t>, former president of the First National Bank and a leading citizen of Bethel for many years.  Bro. Page became Master of the lodge in 1913.</a:t>
            </a:r>
          </a:p>
        </p:txBody>
      </p:sp>
      <p:pic>
        <p:nvPicPr>
          <p:cNvPr id="9" name="Picture 8" descr="A person in a suit and tie&#10;&#10;AI-generated content may be incorrect.">
            <a:extLst>
              <a:ext uri="{FF2B5EF4-FFF2-40B4-BE49-F238E27FC236}">
                <a16:creationId xmlns:a16="http://schemas.microsoft.com/office/drawing/2014/main" id="{871B3370-9E6F-0223-176B-0B95636B4CE2}"/>
              </a:ext>
            </a:extLst>
          </p:cNvPr>
          <p:cNvPicPr>
            <a:picLocks noChangeAspect="1"/>
          </p:cNvPicPr>
          <p:nvPr/>
        </p:nvPicPr>
        <p:blipFill>
          <a:blip r:embed="rId2"/>
          <a:stretch>
            <a:fillRect/>
          </a:stretch>
        </p:blipFill>
        <p:spPr>
          <a:xfrm>
            <a:off x="224678" y="1870758"/>
            <a:ext cx="3272459" cy="4363278"/>
          </a:xfrm>
          <a:prstGeom prst="rect">
            <a:avLst/>
          </a:prstGeom>
        </p:spPr>
      </p:pic>
    </p:spTree>
    <p:extLst>
      <p:ext uri="{BB962C8B-B14F-4D97-AF65-F5344CB8AC3E}">
        <p14:creationId xmlns:p14="http://schemas.microsoft.com/office/powerpoint/2010/main" val="3812262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56DC9-A2BE-3C23-E341-1501949EE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BF4A-A341-27B2-6179-C478388D613D}"/>
              </a:ext>
            </a:extLst>
          </p:cNvPr>
          <p:cNvSpPr>
            <a:spLocks noGrp="1"/>
          </p:cNvSpPr>
          <p:nvPr>
            <p:ph type="title"/>
          </p:nvPr>
        </p:nvSpPr>
        <p:spPr/>
        <p:txBody>
          <a:bodyPr/>
          <a:lstStyle/>
          <a:p>
            <a:r>
              <a:rPr lang="en-US"/>
              <a:t>A Historical Sketch</a:t>
            </a:r>
            <a:endParaRPr lang="en-US" dirty="0"/>
          </a:p>
        </p:txBody>
      </p:sp>
      <p:sp>
        <p:nvSpPr>
          <p:cNvPr id="3" name="Text Placeholder 2">
            <a:extLst>
              <a:ext uri="{FF2B5EF4-FFF2-40B4-BE49-F238E27FC236}">
                <a16:creationId xmlns:a16="http://schemas.microsoft.com/office/drawing/2014/main" id="{5EF18D18-8B96-F59E-609C-D39C2F358F17}"/>
              </a:ext>
            </a:extLst>
          </p:cNvPr>
          <p:cNvSpPr>
            <a:spLocks noGrp="1"/>
          </p:cNvSpPr>
          <p:nvPr>
            <p:ph type="body" sz="quarter" idx="10"/>
          </p:nvPr>
        </p:nvSpPr>
        <p:spPr/>
        <p:txBody>
          <a:bodyPr/>
          <a:lstStyle/>
          <a:p>
            <a:r>
              <a:rPr lang="en-US"/>
              <a:t>Bethel Lodge No. 61 – Free &amp; Accepted Masons of Ohio</a:t>
            </a:r>
            <a:endParaRPr lang="en-US" dirty="0"/>
          </a:p>
        </p:txBody>
      </p:sp>
      <p:pic>
        <p:nvPicPr>
          <p:cNvPr id="6" name="Picture 5" descr="A store front with flags on the front&#10;&#10;AI-generated content may be incorrect.">
            <a:extLst>
              <a:ext uri="{FF2B5EF4-FFF2-40B4-BE49-F238E27FC236}">
                <a16:creationId xmlns:a16="http://schemas.microsoft.com/office/drawing/2014/main" id="{C28C4175-F456-BE52-35B9-FBBABE476F75}"/>
              </a:ext>
            </a:extLst>
          </p:cNvPr>
          <p:cNvPicPr>
            <a:picLocks noChangeAspect="1"/>
          </p:cNvPicPr>
          <p:nvPr/>
        </p:nvPicPr>
        <p:blipFill>
          <a:blip r:embed="rId2"/>
          <a:stretch>
            <a:fillRect/>
          </a:stretch>
        </p:blipFill>
        <p:spPr>
          <a:xfrm>
            <a:off x="1787065" y="1870758"/>
            <a:ext cx="8617870" cy="48613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0737919"/>
      </p:ext>
    </p:extLst>
  </p:cSld>
  <p:clrMapOvr>
    <a:masterClrMapping/>
  </p:clrMapOvr>
</p:sld>
</file>

<file path=ppt/theme/theme1.xml><?xml version="1.0" encoding="utf-8"?>
<a:theme xmlns:a="http://schemas.openxmlformats.org/drawingml/2006/main" name="Office Theme">
  <a:themeElements>
    <a:clrScheme name="TM67302905">
      <a:dk1>
        <a:srgbClr val="000000"/>
      </a:dk1>
      <a:lt1>
        <a:srgbClr val="FFFFFF"/>
      </a:lt1>
      <a:dk2>
        <a:srgbClr val="454D55"/>
      </a:dk2>
      <a:lt2>
        <a:srgbClr val="808080"/>
      </a:lt2>
      <a:accent1>
        <a:srgbClr val="D9C369"/>
      </a:accent1>
      <a:accent2>
        <a:srgbClr val="263CC3"/>
      </a:accent2>
      <a:accent3>
        <a:srgbClr val="F2F2F2"/>
      </a:accent3>
      <a:accent4>
        <a:srgbClr val="AA4C41"/>
      </a:accent4>
      <a:accent5>
        <a:srgbClr val="2C453E"/>
      </a:accent5>
      <a:accent6>
        <a:srgbClr val="B39565"/>
      </a:accent6>
      <a:hlink>
        <a:srgbClr val="808080"/>
      </a:hlink>
      <a:folHlink>
        <a:srgbClr val="808080"/>
      </a:folHlink>
    </a:clrScheme>
    <a:fontScheme name="Custom 48">
      <a:majorFont>
        <a:latin typeface="Georgia"/>
        <a:ea typeface=""/>
        <a:cs typeface=""/>
      </a:majorFont>
      <a:minorFont>
        <a:latin typeface="Kaling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7302905_win32_SL_v6" id="{01B1D590-389A-46C5-8269-F19208F907A5}" vid="{8039636F-2BBF-4020-BA27-6E2A4D54B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A4261C9-28E3-4AF0-8A1F-5AE1D62A5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183AC2-3A14-4088-93CE-22AF45B23AEE}">
  <ds:schemaRefs>
    <ds:schemaRef ds:uri="http://schemas.microsoft.com/sharepoint/v3/contenttype/forms"/>
  </ds:schemaRefs>
</ds:datastoreItem>
</file>

<file path=customXml/itemProps3.xml><?xml version="1.0" encoding="utf-8"?>
<ds:datastoreItem xmlns:ds="http://schemas.openxmlformats.org/officeDocument/2006/customXml" ds:itemID="{A8422510-E1CB-4FC8-BE08-DFB89B9B5A3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History and milestone timeline</Template>
  <TotalTime>1544</TotalTime>
  <Words>2540</Words>
  <Application>Microsoft Office PowerPoint</Application>
  <PresentationFormat>Widescreen</PresentationFormat>
  <Paragraphs>134</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Baskerville Old Face</vt:lpstr>
      <vt:lpstr>Calibri</vt:lpstr>
      <vt:lpstr>Garamond</vt:lpstr>
      <vt:lpstr>Georgia</vt:lpstr>
      <vt:lpstr>Kalinga</vt:lpstr>
      <vt:lpstr>Times New Roman</vt:lpstr>
      <vt:lpstr>Office Theme</vt:lpstr>
      <vt:lpstr>Bethel Lodge No. 61</vt:lpstr>
      <vt:lpstr>Acknowledgement</vt:lpstr>
      <vt:lpstr>A Historical Sketch</vt:lpstr>
      <vt:lpstr>A Historical Sketch</vt:lpstr>
      <vt:lpstr>A Historical Sketch</vt:lpstr>
      <vt:lpstr>A Historical Sketch</vt:lpstr>
      <vt:lpstr>A Historical Sketch</vt:lpstr>
      <vt:lpstr>A Historical Sketch</vt:lpstr>
      <vt:lpstr>A Historical Sketch</vt:lpstr>
      <vt:lpstr>A Historical Sketch</vt:lpstr>
      <vt:lpstr>A Historical Sketch</vt:lpstr>
      <vt:lpstr>A Historical Sketch</vt:lpstr>
      <vt:lpstr>A Historical Sketch</vt:lpstr>
      <vt:lpstr>Notable Members &amp; Fellows</vt:lpstr>
      <vt:lpstr>Senator Thomas Morris</vt:lpstr>
      <vt:lpstr>Dr. John G. Rogers</vt:lpstr>
      <vt:lpstr>Jesse Root Grant</vt:lpstr>
      <vt:lpstr>Joseph A. Perrine</vt:lpstr>
      <vt:lpstr>George W. Winder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Josh Mattes</dc:creator>
  <cp:lastModifiedBy>Josh Mattes</cp:lastModifiedBy>
  <cp:revision>1</cp:revision>
  <dcterms:created xsi:type="dcterms:W3CDTF">2025-05-10T00:59:35Z</dcterms:created>
  <dcterms:modified xsi:type="dcterms:W3CDTF">2025-05-12T20:58:02Z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